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60" r:id="rId4"/>
    <p:sldId id="261" r:id="rId5"/>
    <p:sldId id="280" r:id="rId6"/>
    <p:sldId id="258" r:id="rId7"/>
    <p:sldId id="259" r:id="rId8"/>
    <p:sldId id="264" r:id="rId9"/>
    <p:sldId id="265" r:id="rId10"/>
    <p:sldId id="266" r:id="rId11"/>
    <p:sldId id="267" r:id="rId12"/>
    <p:sldId id="268" r:id="rId13"/>
    <p:sldId id="269" r:id="rId14"/>
    <p:sldId id="270" r:id="rId15"/>
    <p:sldId id="271" r:id="rId16"/>
    <p:sldId id="272" r:id="rId17"/>
    <p:sldId id="273" r:id="rId18"/>
    <p:sldId id="278" r:id="rId19"/>
    <p:sldId id="279" r:id="rId20"/>
    <p:sldId id="274" r:id="rId21"/>
    <p:sldId id="275" r:id="rId22"/>
    <p:sldId id="276" r:id="rId23"/>
    <p:sldId id="277" r:id="rId24"/>
  </p:sldIdLst>
  <p:sldSz cx="9906000" cy="6858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EFF"/>
    <a:srgbClr val="B1F9B8"/>
    <a:srgbClr val="BFF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127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65" autoAdjust="0"/>
  </p:normalViewPr>
  <p:slideViewPr>
    <p:cSldViewPr snapToGrid="0">
      <p:cViewPr varScale="1">
        <p:scale>
          <a:sx n="80" d="100"/>
          <a:sy n="80" d="100"/>
        </p:scale>
        <p:origin x="13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a Lawrence" userId="339d49efdf25e49e" providerId="LiveId" clId="{64BA33A1-AF1B-4398-BD74-1246401CF165}"/>
    <pc:docChg chg="undo redo custSel addSld delSld modSld sldOrd">
      <pc:chgData name="Luisa Lawrence" userId="339d49efdf25e49e" providerId="LiveId" clId="{64BA33A1-AF1B-4398-BD74-1246401CF165}" dt="2023-10-02T12:27:19.571" v="4521" actId="368"/>
      <pc:docMkLst>
        <pc:docMk/>
      </pc:docMkLst>
      <pc:sldChg chg="modSp mod">
        <pc:chgData name="Luisa Lawrence" userId="339d49efdf25e49e" providerId="LiveId" clId="{64BA33A1-AF1B-4398-BD74-1246401CF165}" dt="2023-09-26T08:57:04.628" v="2479" actId="20577"/>
        <pc:sldMkLst>
          <pc:docMk/>
          <pc:sldMk cId="0" sldId="257"/>
        </pc:sldMkLst>
        <pc:spChg chg="mod">
          <ac:chgData name="Luisa Lawrence" userId="339d49efdf25e49e" providerId="LiveId" clId="{64BA33A1-AF1B-4398-BD74-1246401CF165}" dt="2023-09-26T08:57:04.628" v="2479" actId="20577"/>
          <ac:spMkLst>
            <pc:docMk/>
            <pc:sldMk cId="0" sldId="257"/>
            <ac:spMk id="158" creationId="{00000000-0000-0000-0000-000000000000}"/>
          </ac:spMkLst>
        </pc:spChg>
      </pc:sldChg>
      <pc:sldChg chg="modSp add del mod">
        <pc:chgData name="Luisa Lawrence" userId="339d49efdf25e49e" providerId="LiveId" clId="{64BA33A1-AF1B-4398-BD74-1246401CF165}" dt="2023-10-02T12:03:59.693" v="4028" actId="2696"/>
        <pc:sldMkLst>
          <pc:docMk/>
          <pc:sldMk cId="0" sldId="258"/>
        </pc:sldMkLst>
        <pc:spChg chg="mod">
          <ac:chgData name="Luisa Lawrence" userId="339d49efdf25e49e" providerId="LiveId" clId="{64BA33A1-AF1B-4398-BD74-1246401CF165}" dt="2023-09-21T11:30:02.348" v="684"/>
          <ac:spMkLst>
            <pc:docMk/>
            <pc:sldMk cId="0" sldId="258"/>
            <ac:spMk id="161" creationId="{00000000-0000-0000-0000-000000000000}"/>
          </ac:spMkLst>
        </pc:spChg>
        <pc:spChg chg="mod">
          <ac:chgData name="Luisa Lawrence" userId="339d49efdf25e49e" providerId="LiveId" clId="{64BA33A1-AF1B-4398-BD74-1246401CF165}" dt="2023-09-21T11:30:26.782" v="686" actId="2711"/>
          <ac:spMkLst>
            <pc:docMk/>
            <pc:sldMk cId="0" sldId="258"/>
            <ac:spMk id="162" creationId="{00000000-0000-0000-0000-000000000000}"/>
          </ac:spMkLst>
        </pc:spChg>
      </pc:sldChg>
      <pc:sldChg chg="addSp delSp modSp mod modNotesTx">
        <pc:chgData name="Luisa Lawrence" userId="339d49efdf25e49e" providerId="LiveId" clId="{64BA33A1-AF1B-4398-BD74-1246401CF165}" dt="2023-10-02T12:08:27.140" v="4108" actId="20577"/>
        <pc:sldMkLst>
          <pc:docMk/>
          <pc:sldMk cId="0" sldId="259"/>
        </pc:sldMkLst>
        <pc:spChg chg="add del mod">
          <ac:chgData name="Luisa Lawrence" userId="339d49efdf25e49e" providerId="LiveId" clId="{64BA33A1-AF1B-4398-BD74-1246401CF165}" dt="2023-09-21T11:33:51.805" v="784" actId="478"/>
          <ac:spMkLst>
            <pc:docMk/>
            <pc:sldMk cId="0" sldId="259"/>
            <ac:spMk id="3" creationId="{C5782688-304C-9A53-9D2B-68B305ED0F00}"/>
          </ac:spMkLst>
        </pc:spChg>
        <pc:spChg chg="add del mod">
          <ac:chgData name="Luisa Lawrence" userId="339d49efdf25e49e" providerId="LiveId" clId="{64BA33A1-AF1B-4398-BD74-1246401CF165}" dt="2023-09-21T11:35:36.165" v="792" actId="478"/>
          <ac:spMkLst>
            <pc:docMk/>
            <pc:sldMk cId="0" sldId="259"/>
            <ac:spMk id="5" creationId="{EB3622C6-D731-6E36-E414-41E76B04A5AE}"/>
          </ac:spMkLst>
        </pc:spChg>
        <pc:spChg chg="mod">
          <ac:chgData name="Luisa Lawrence" userId="339d49efdf25e49e" providerId="LiveId" clId="{64BA33A1-AF1B-4398-BD74-1246401CF165}" dt="2023-09-21T11:32:36.412" v="780" actId="20577"/>
          <ac:spMkLst>
            <pc:docMk/>
            <pc:sldMk cId="0" sldId="259"/>
            <ac:spMk id="165" creationId="{00000000-0000-0000-0000-000000000000}"/>
          </ac:spMkLst>
        </pc:spChg>
        <pc:spChg chg="add del">
          <ac:chgData name="Luisa Lawrence" userId="339d49efdf25e49e" providerId="LiveId" clId="{64BA33A1-AF1B-4398-BD74-1246401CF165}" dt="2023-09-21T11:35:31.787" v="791" actId="478"/>
          <ac:spMkLst>
            <pc:docMk/>
            <pc:sldMk cId="0" sldId="259"/>
            <ac:spMk id="166" creationId="{00000000-0000-0000-0000-000000000000}"/>
          </ac:spMkLst>
        </pc:spChg>
        <pc:spChg chg="mod">
          <ac:chgData name="Luisa Lawrence" userId="339d49efdf25e49e" providerId="LiveId" clId="{64BA33A1-AF1B-4398-BD74-1246401CF165}" dt="2023-10-02T12:06:41.976" v="4076" actId="20577"/>
          <ac:spMkLst>
            <pc:docMk/>
            <pc:sldMk cId="0" sldId="259"/>
            <ac:spMk id="167" creationId="{00000000-0000-0000-0000-000000000000}"/>
          </ac:spMkLst>
        </pc:spChg>
        <pc:spChg chg="mod">
          <ac:chgData name="Luisa Lawrence" userId="339d49efdf25e49e" providerId="LiveId" clId="{64BA33A1-AF1B-4398-BD74-1246401CF165}" dt="2023-10-02T12:08:27.140" v="4108" actId="20577"/>
          <ac:spMkLst>
            <pc:docMk/>
            <pc:sldMk cId="0" sldId="259"/>
            <ac:spMk id="168" creationId="{00000000-0000-0000-0000-000000000000}"/>
          </ac:spMkLst>
        </pc:spChg>
        <pc:picChg chg="add del">
          <ac:chgData name="Luisa Lawrence" userId="339d49efdf25e49e" providerId="LiveId" clId="{64BA33A1-AF1B-4398-BD74-1246401CF165}" dt="2023-09-21T11:33:51.031" v="783" actId="478"/>
          <ac:picMkLst>
            <pc:docMk/>
            <pc:sldMk cId="0" sldId="259"/>
            <ac:picMk id="164" creationId="{00000000-0000-0000-0000-000000000000}"/>
          </ac:picMkLst>
        </pc:picChg>
      </pc:sldChg>
      <pc:sldChg chg="addSp delSp modSp mod">
        <pc:chgData name="Luisa Lawrence" userId="339d49efdf25e49e" providerId="LiveId" clId="{64BA33A1-AF1B-4398-BD74-1246401CF165}" dt="2023-10-02T12:03:46.959" v="4026" actId="13926"/>
        <pc:sldMkLst>
          <pc:docMk/>
          <pc:sldMk cId="3306393657" sldId="260"/>
        </pc:sldMkLst>
        <pc:spChg chg="mod">
          <ac:chgData name="Luisa Lawrence" userId="339d49efdf25e49e" providerId="LiveId" clId="{64BA33A1-AF1B-4398-BD74-1246401CF165}" dt="2023-09-21T11:18:10.061" v="28" actId="20577"/>
          <ac:spMkLst>
            <pc:docMk/>
            <pc:sldMk cId="3306393657" sldId="260"/>
            <ac:spMk id="157" creationId="{00000000-0000-0000-0000-000000000000}"/>
          </ac:spMkLst>
        </pc:spChg>
        <pc:spChg chg="mod">
          <ac:chgData name="Luisa Lawrence" userId="339d49efdf25e49e" providerId="LiveId" clId="{64BA33A1-AF1B-4398-BD74-1246401CF165}" dt="2023-10-02T12:03:46.959" v="4026" actId="13926"/>
          <ac:spMkLst>
            <pc:docMk/>
            <pc:sldMk cId="3306393657" sldId="260"/>
            <ac:spMk id="158" creationId="{00000000-0000-0000-0000-000000000000}"/>
          </ac:spMkLst>
        </pc:spChg>
        <pc:picChg chg="add del mod">
          <ac:chgData name="Luisa Lawrence" userId="339d49efdf25e49e" providerId="LiveId" clId="{64BA33A1-AF1B-4398-BD74-1246401CF165}" dt="2023-09-26T08:46:19.872" v="2203" actId="478"/>
          <ac:picMkLst>
            <pc:docMk/>
            <pc:sldMk cId="3306393657" sldId="260"/>
            <ac:picMk id="3" creationId="{847B758A-391F-4036-3E75-874B065C48B4}"/>
          </ac:picMkLst>
        </pc:picChg>
        <pc:picChg chg="add del mod">
          <ac:chgData name="Luisa Lawrence" userId="339d49efdf25e49e" providerId="LiveId" clId="{64BA33A1-AF1B-4398-BD74-1246401CF165}" dt="2023-09-26T08:46:27.219" v="2205" actId="478"/>
          <ac:picMkLst>
            <pc:docMk/>
            <pc:sldMk cId="3306393657" sldId="260"/>
            <ac:picMk id="5" creationId="{FE5FA52E-8DC3-81FA-7A33-EF212D6FE0A3}"/>
          </ac:picMkLst>
        </pc:picChg>
        <pc:picChg chg="add mod">
          <ac:chgData name="Luisa Lawrence" userId="339d49efdf25e49e" providerId="LiveId" clId="{64BA33A1-AF1B-4398-BD74-1246401CF165}" dt="2023-09-26T13:23:47.116" v="3162" actId="1076"/>
          <ac:picMkLst>
            <pc:docMk/>
            <pc:sldMk cId="3306393657" sldId="260"/>
            <ac:picMk id="7" creationId="{4C0B1037-018C-512D-53CF-E5F0DA7AD4DC}"/>
          </ac:picMkLst>
        </pc:picChg>
        <pc:picChg chg="add mod">
          <ac:chgData name="Luisa Lawrence" userId="339d49efdf25e49e" providerId="LiveId" clId="{64BA33A1-AF1B-4398-BD74-1246401CF165}" dt="2023-09-26T13:23:48.832" v="3163" actId="1076"/>
          <ac:picMkLst>
            <pc:docMk/>
            <pc:sldMk cId="3306393657" sldId="260"/>
            <ac:picMk id="9" creationId="{A8F4278D-A9A6-2F63-E698-55DCE4406F4B}"/>
          </ac:picMkLst>
        </pc:picChg>
        <pc:picChg chg="mod">
          <ac:chgData name="Luisa Lawrence" userId="339d49efdf25e49e" providerId="LiveId" clId="{64BA33A1-AF1B-4398-BD74-1246401CF165}" dt="2023-09-21T11:18:03.795" v="1" actId="1076"/>
          <ac:picMkLst>
            <pc:docMk/>
            <pc:sldMk cId="3306393657" sldId="260"/>
            <ac:picMk id="156" creationId="{00000000-0000-0000-0000-000000000000}"/>
          </ac:picMkLst>
        </pc:picChg>
      </pc:sldChg>
      <pc:sldChg chg="modSp add mod">
        <pc:chgData name="Luisa Lawrence" userId="339d49efdf25e49e" providerId="LiveId" clId="{64BA33A1-AF1B-4398-BD74-1246401CF165}" dt="2023-09-27T08:44:16.758" v="3197" actId="20577"/>
        <pc:sldMkLst>
          <pc:docMk/>
          <pc:sldMk cId="2302861448" sldId="261"/>
        </pc:sldMkLst>
        <pc:spChg chg="mod">
          <ac:chgData name="Luisa Lawrence" userId="339d49efdf25e49e" providerId="LiveId" clId="{64BA33A1-AF1B-4398-BD74-1246401CF165}" dt="2023-09-21T12:34:17.387" v="1424" actId="20577"/>
          <ac:spMkLst>
            <pc:docMk/>
            <pc:sldMk cId="2302861448" sldId="261"/>
            <ac:spMk id="157" creationId="{00000000-0000-0000-0000-000000000000}"/>
          </ac:spMkLst>
        </pc:spChg>
        <pc:spChg chg="mod">
          <ac:chgData name="Luisa Lawrence" userId="339d49efdf25e49e" providerId="LiveId" clId="{64BA33A1-AF1B-4398-BD74-1246401CF165}" dt="2023-09-27T08:44:16.758" v="3197" actId="20577"/>
          <ac:spMkLst>
            <pc:docMk/>
            <pc:sldMk cId="2302861448" sldId="261"/>
            <ac:spMk id="158" creationId="{00000000-0000-0000-0000-000000000000}"/>
          </ac:spMkLst>
        </pc:spChg>
      </pc:sldChg>
      <pc:sldChg chg="modSp add del mod ord modNotesTx">
        <pc:chgData name="Luisa Lawrence" userId="339d49efdf25e49e" providerId="LiveId" clId="{64BA33A1-AF1B-4398-BD74-1246401CF165}" dt="2023-10-02T12:04:29.126" v="4036" actId="2696"/>
        <pc:sldMkLst>
          <pc:docMk/>
          <pc:sldMk cId="1900548658" sldId="262"/>
        </pc:sldMkLst>
        <pc:spChg chg="mod">
          <ac:chgData name="Luisa Lawrence" userId="339d49efdf25e49e" providerId="LiveId" clId="{64BA33A1-AF1B-4398-BD74-1246401CF165}" dt="2023-09-21T11:28:09.213" v="676"/>
          <ac:spMkLst>
            <pc:docMk/>
            <pc:sldMk cId="1900548658" sldId="262"/>
            <ac:spMk id="157" creationId="{00000000-0000-0000-0000-000000000000}"/>
          </ac:spMkLst>
        </pc:spChg>
        <pc:spChg chg="mod">
          <ac:chgData name="Luisa Lawrence" userId="339d49efdf25e49e" providerId="LiveId" clId="{64BA33A1-AF1B-4398-BD74-1246401CF165}" dt="2023-10-02T10:54:59.676" v="3249" actId="27107"/>
          <ac:spMkLst>
            <pc:docMk/>
            <pc:sldMk cId="1900548658" sldId="262"/>
            <ac:spMk id="158" creationId="{00000000-0000-0000-0000-000000000000}"/>
          </ac:spMkLst>
        </pc:spChg>
      </pc:sldChg>
      <pc:sldChg chg="add del">
        <pc:chgData name="Luisa Lawrence" userId="339d49efdf25e49e" providerId="LiveId" clId="{64BA33A1-AF1B-4398-BD74-1246401CF165}" dt="2023-09-21T12:35:15.736" v="1427" actId="2696"/>
        <pc:sldMkLst>
          <pc:docMk/>
          <pc:sldMk cId="2104838980" sldId="263"/>
        </pc:sldMkLst>
      </pc:sldChg>
      <pc:sldChg chg="modSp add mod">
        <pc:chgData name="Luisa Lawrence" userId="339d49efdf25e49e" providerId="LiveId" clId="{64BA33A1-AF1B-4398-BD74-1246401CF165}" dt="2023-10-02T12:08:31.937" v="4112" actId="20577"/>
        <pc:sldMkLst>
          <pc:docMk/>
          <pc:sldMk cId="99824535" sldId="264"/>
        </pc:sldMkLst>
        <pc:spChg chg="mod">
          <ac:chgData name="Luisa Lawrence" userId="339d49efdf25e49e" providerId="LiveId" clId="{64BA33A1-AF1B-4398-BD74-1246401CF165}" dt="2023-09-21T11:39:04.921" v="838" actId="20577"/>
          <ac:spMkLst>
            <pc:docMk/>
            <pc:sldMk cId="99824535" sldId="264"/>
            <ac:spMk id="165" creationId="{00000000-0000-0000-0000-000000000000}"/>
          </ac:spMkLst>
        </pc:spChg>
        <pc:spChg chg="mod">
          <ac:chgData name="Luisa Lawrence" userId="339d49efdf25e49e" providerId="LiveId" clId="{64BA33A1-AF1B-4398-BD74-1246401CF165}" dt="2023-09-27T08:44:31.012" v="3200" actId="1076"/>
          <ac:spMkLst>
            <pc:docMk/>
            <pc:sldMk cId="99824535" sldId="264"/>
            <ac:spMk id="167" creationId="{00000000-0000-0000-0000-000000000000}"/>
          </ac:spMkLst>
        </pc:spChg>
        <pc:spChg chg="mod">
          <ac:chgData name="Luisa Lawrence" userId="339d49efdf25e49e" providerId="LiveId" clId="{64BA33A1-AF1B-4398-BD74-1246401CF165}" dt="2023-10-02T12:08:31.937" v="4112" actId="20577"/>
          <ac:spMkLst>
            <pc:docMk/>
            <pc:sldMk cId="99824535" sldId="264"/>
            <ac:spMk id="168" creationId="{00000000-0000-0000-0000-000000000000}"/>
          </ac:spMkLst>
        </pc:spChg>
      </pc:sldChg>
      <pc:sldChg chg="modSp add mod">
        <pc:chgData name="Luisa Lawrence" userId="339d49efdf25e49e" providerId="LiveId" clId="{64BA33A1-AF1B-4398-BD74-1246401CF165}" dt="2023-10-02T12:08:36.430" v="4114" actId="20577"/>
        <pc:sldMkLst>
          <pc:docMk/>
          <pc:sldMk cId="1357201327" sldId="265"/>
        </pc:sldMkLst>
        <pc:spChg chg="mod">
          <ac:chgData name="Luisa Lawrence" userId="339d49efdf25e49e" providerId="LiveId" clId="{64BA33A1-AF1B-4398-BD74-1246401CF165}" dt="2023-09-21T11:40:51.244" v="860" actId="20577"/>
          <ac:spMkLst>
            <pc:docMk/>
            <pc:sldMk cId="1357201327" sldId="265"/>
            <ac:spMk id="165" creationId="{00000000-0000-0000-0000-000000000000}"/>
          </ac:spMkLst>
        </pc:spChg>
        <pc:spChg chg="mod">
          <ac:chgData name="Luisa Lawrence" userId="339d49efdf25e49e" providerId="LiveId" clId="{64BA33A1-AF1B-4398-BD74-1246401CF165}" dt="2023-10-02T12:07:48.165" v="4088" actId="115"/>
          <ac:spMkLst>
            <pc:docMk/>
            <pc:sldMk cId="1357201327" sldId="265"/>
            <ac:spMk id="167" creationId="{00000000-0000-0000-0000-000000000000}"/>
          </ac:spMkLst>
        </pc:spChg>
        <pc:spChg chg="mod">
          <ac:chgData name="Luisa Lawrence" userId="339d49efdf25e49e" providerId="LiveId" clId="{64BA33A1-AF1B-4398-BD74-1246401CF165}" dt="2023-10-02T12:08:36.430" v="4114" actId="20577"/>
          <ac:spMkLst>
            <pc:docMk/>
            <pc:sldMk cId="1357201327" sldId="265"/>
            <ac:spMk id="168" creationId="{00000000-0000-0000-0000-000000000000}"/>
          </ac:spMkLst>
        </pc:spChg>
      </pc:sldChg>
      <pc:sldChg chg="modSp add mod">
        <pc:chgData name="Luisa Lawrence" userId="339d49efdf25e49e" providerId="LiveId" clId="{64BA33A1-AF1B-4398-BD74-1246401CF165}" dt="2023-10-02T12:14:27.654" v="4266" actId="20577"/>
        <pc:sldMkLst>
          <pc:docMk/>
          <pc:sldMk cId="509189863" sldId="266"/>
        </pc:sldMkLst>
        <pc:spChg chg="mod">
          <ac:chgData name="Luisa Lawrence" userId="339d49efdf25e49e" providerId="LiveId" clId="{64BA33A1-AF1B-4398-BD74-1246401CF165}" dt="2023-09-21T11:42:27.094" v="896" actId="20577"/>
          <ac:spMkLst>
            <pc:docMk/>
            <pc:sldMk cId="509189863" sldId="266"/>
            <ac:spMk id="165" creationId="{00000000-0000-0000-0000-000000000000}"/>
          </ac:spMkLst>
        </pc:spChg>
        <pc:spChg chg="mod">
          <ac:chgData name="Luisa Lawrence" userId="339d49efdf25e49e" providerId="LiveId" clId="{64BA33A1-AF1B-4398-BD74-1246401CF165}" dt="2023-10-02T12:08:18.696" v="4098" actId="20577"/>
          <ac:spMkLst>
            <pc:docMk/>
            <pc:sldMk cId="509189863" sldId="266"/>
            <ac:spMk id="167" creationId="{00000000-0000-0000-0000-000000000000}"/>
          </ac:spMkLst>
        </pc:spChg>
        <pc:spChg chg="mod">
          <ac:chgData name="Luisa Lawrence" userId="339d49efdf25e49e" providerId="LiveId" clId="{64BA33A1-AF1B-4398-BD74-1246401CF165}" dt="2023-10-02T12:14:27.654" v="4266" actId="20577"/>
          <ac:spMkLst>
            <pc:docMk/>
            <pc:sldMk cId="509189863" sldId="266"/>
            <ac:spMk id="168" creationId="{00000000-0000-0000-0000-000000000000}"/>
          </ac:spMkLst>
        </pc:spChg>
      </pc:sldChg>
      <pc:sldChg chg="modSp add mod ord">
        <pc:chgData name="Luisa Lawrence" userId="339d49efdf25e49e" providerId="LiveId" clId="{64BA33A1-AF1B-4398-BD74-1246401CF165}" dt="2023-09-21T11:44:44.070" v="928" actId="2711"/>
        <pc:sldMkLst>
          <pc:docMk/>
          <pc:sldMk cId="3725633178" sldId="267"/>
        </pc:sldMkLst>
        <pc:spChg chg="mod">
          <ac:chgData name="Luisa Lawrence" userId="339d49efdf25e49e" providerId="LiveId" clId="{64BA33A1-AF1B-4398-BD74-1246401CF165}" dt="2023-09-21T11:44:22.454" v="926" actId="20577"/>
          <ac:spMkLst>
            <pc:docMk/>
            <pc:sldMk cId="3725633178" sldId="267"/>
            <ac:spMk id="161" creationId="{00000000-0000-0000-0000-000000000000}"/>
          </ac:spMkLst>
        </pc:spChg>
        <pc:spChg chg="mod">
          <ac:chgData name="Luisa Lawrence" userId="339d49efdf25e49e" providerId="LiveId" clId="{64BA33A1-AF1B-4398-BD74-1246401CF165}" dt="2023-09-21T11:44:44.070" v="928" actId="2711"/>
          <ac:spMkLst>
            <pc:docMk/>
            <pc:sldMk cId="3725633178" sldId="267"/>
            <ac:spMk id="162" creationId="{00000000-0000-0000-0000-000000000000}"/>
          </ac:spMkLst>
        </pc:spChg>
      </pc:sldChg>
      <pc:sldChg chg="modSp add mod ord">
        <pc:chgData name="Luisa Lawrence" userId="339d49efdf25e49e" providerId="LiveId" clId="{64BA33A1-AF1B-4398-BD74-1246401CF165}" dt="2023-10-02T12:14:31.861" v="4267" actId="20577"/>
        <pc:sldMkLst>
          <pc:docMk/>
          <pc:sldMk cId="926866961" sldId="268"/>
        </pc:sldMkLst>
        <pc:spChg chg="mod">
          <ac:chgData name="Luisa Lawrence" userId="339d49efdf25e49e" providerId="LiveId" clId="{64BA33A1-AF1B-4398-BD74-1246401CF165}" dt="2023-09-21T11:45:35.145" v="939" actId="20577"/>
          <ac:spMkLst>
            <pc:docMk/>
            <pc:sldMk cId="926866961" sldId="268"/>
            <ac:spMk id="165" creationId="{00000000-0000-0000-0000-000000000000}"/>
          </ac:spMkLst>
        </pc:spChg>
        <pc:spChg chg="mod">
          <ac:chgData name="Luisa Lawrence" userId="339d49efdf25e49e" providerId="LiveId" clId="{64BA33A1-AF1B-4398-BD74-1246401CF165}" dt="2023-10-02T12:09:00.041" v="4115" actId="20577"/>
          <ac:spMkLst>
            <pc:docMk/>
            <pc:sldMk cId="926866961" sldId="268"/>
            <ac:spMk id="167" creationId="{00000000-0000-0000-0000-000000000000}"/>
          </ac:spMkLst>
        </pc:spChg>
        <pc:spChg chg="mod">
          <ac:chgData name="Luisa Lawrence" userId="339d49efdf25e49e" providerId="LiveId" clId="{64BA33A1-AF1B-4398-BD74-1246401CF165}" dt="2023-10-02T12:14:31.861" v="4267" actId="20577"/>
          <ac:spMkLst>
            <pc:docMk/>
            <pc:sldMk cId="926866961" sldId="268"/>
            <ac:spMk id="168" creationId="{00000000-0000-0000-0000-000000000000}"/>
          </ac:spMkLst>
        </pc:spChg>
      </pc:sldChg>
      <pc:sldChg chg="modSp add mod modNotesTx">
        <pc:chgData name="Luisa Lawrence" userId="339d49efdf25e49e" providerId="LiveId" clId="{64BA33A1-AF1B-4398-BD74-1246401CF165}" dt="2023-10-02T12:14:48.097" v="4270" actId="1076"/>
        <pc:sldMkLst>
          <pc:docMk/>
          <pc:sldMk cId="3122750122" sldId="269"/>
        </pc:sldMkLst>
        <pc:spChg chg="mod">
          <ac:chgData name="Luisa Lawrence" userId="339d49efdf25e49e" providerId="LiveId" clId="{64BA33A1-AF1B-4398-BD74-1246401CF165}" dt="2023-09-21T11:46:57.626" v="981" actId="20577"/>
          <ac:spMkLst>
            <pc:docMk/>
            <pc:sldMk cId="3122750122" sldId="269"/>
            <ac:spMk id="161" creationId="{00000000-0000-0000-0000-000000000000}"/>
          </ac:spMkLst>
        </pc:spChg>
        <pc:spChg chg="mod">
          <ac:chgData name="Luisa Lawrence" userId="339d49efdf25e49e" providerId="LiveId" clId="{64BA33A1-AF1B-4398-BD74-1246401CF165}" dt="2023-10-02T12:14:48.097" v="4270" actId="1076"/>
          <ac:spMkLst>
            <pc:docMk/>
            <pc:sldMk cId="3122750122" sldId="269"/>
            <ac:spMk id="162" creationId="{00000000-0000-0000-0000-000000000000}"/>
          </ac:spMkLst>
        </pc:spChg>
      </pc:sldChg>
      <pc:sldChg chg="addSp delSp modSp add mod ord modNotesTx">
        <pc:chgData name="Luisa Lawrence" userId="339d49efdf25e49e" providerId="LiveId" clId="{64BA33A1-AF1B-4398-BD74-1246401CF165}" dt="2023-10-02T12:15:10.159" v="4273" actId="6549"/>
        <pc:sldMkLst>
          <pc:docMk/>
          <pc:sldMk cId="3615951226" sldId="270"/>
        </pc:sldMkLst>
        <pc:spChg chg="add del mod">
          <ac:chgData name="Luisa Lawrence" userId="339d49efdf25e49e" providerId="LiveId" clId="{64BA33A1-AF1B-4398-BD74-1246401CF165}" dt="2023-09-26T08:49:56.053" v="2229" actId="21"/>
          <ac:spMkLst>
            <pc:docMk/>
            <pc:sldMk cId="3615951226" sldId="270"/>
            <ac:spMk id="2" creationId="{5B62B8A2-CC8D-40F3-B911-590F605C15A3}"/>
          </ac:spMkLst>
        </pc:spChg>
        <pc:spChg chg="mod">
          <ac:chgData name="Luisa Lawrence" userId="339d49efdf25e49e" providerId="LiveId" clId="{64BA33A1-AF1B-4398-BD74-1246401CF165}" dt="2023-09-21T11:47:52.212" v="997" actId="20577"/>
          <ac:spMkLst>
            <pc:docMk/>
            <pc:sldMk cId="3615951226" sldId="270"/>
            <ac:spMk id="165" creationId="{00000000-0000-0000-0000-000000000000}"/>
          </ac:spMkLst>
        </pc:spChg>
        <pc:spChg chg="mod">
          <ac:chgData name="Luisa Lawrence" userId="339d49efdf25e49e" providerId="LiveId" clId="{64BA33A1-AF1B-4398-BD74-1246401CF165}" dt="2023-10-02T12:15:01.533" v="4271" actId="122"/>
          <ac:spMkLst>
            <pc:docMk/>
            <pc:sldMk cId="3615951226" sldId="270"/>
            <ac:spMk id="167" creationId="{00000000-0000-0000-0000-000000000000}"/>
          </ac:spMkLst>
        </pc:spChg>
        <pc:spChg chg="mod">
          <ac:chgData name="Luisa Lawrence" userId="339d49efdf25e49e" providerId="LiveId" clId="{64BA33A1-AF1B-4398-BD74-1246401CF165}" dt="2023-10-02T12:15:04.359" v="4272" actId="122"/>
          <ac:spMkLst>
            <pc:docMk/>
            <pc:sldMk cId="3615951226" sldId="270"/>
            <ac:spMk id="168" creationId="{00000000-0000-0000-0000-000000000000}"/>
          </ac:spMkLst>
        </pc:spChg>
        <pc:picChg chg="mod">
          <ac:chgData name="Luisa Lawrence" userId="339d49efdf25e49e" providerId="LiveId" clId="{64BA33A1-AF1B-4398-BD74-1246401CF165}" dt="2023-10-02T11:11:31.216" v="3544" actId="1076"/>
          <ac:picMkLst>
            <pc:docMk/>
            <pc:sldMk cId="3615951226" sldId="270"/>
            <ac:picMk id="164" creationId="{00000000-0000-0000-0000-000000000000}"/>
          </ac:picMkLst>
        </pc:picChg>
      </pc:sldChg>
      <pc:sldChg chg="modSp add del mod modNotesTx">
        <pc:chgData name="Luisa Lawrence" userId="339d49efdf25e49e" providerId="LiveId" clId="{64BA33A1-AF1B-4398-BD74-1246401CF165}" dt="2023-10-02T12:16:47.414" v="4314" actId="20577"/>
        <pc:sldMkLst>
          <pc:docMk/>
          <pc:sldMk cId="899674949" sldId="271"/>
        </pc:sldMkLst>
        <pc:spChg chg="mod">
          <ac:chgData name="Luisa Lawrence" userId="339d49efdf25e49e" providerId="LiveId" clId="{64BA33A1-AF1B-4398-BD74-1246401CF165}" dt="2023-09-21T11:51:09.818" v="1012" actId="20577"/>
          <ac:spMkLst>
            <pc:docMk/>
            <pc:sldMk cId="899674949" sldId="271"/>
            <ac:spMk id="165" creationId="{00000000-0000-0000-0000-000000000000}"/>
          </ac:spMkLst>
        </pc:spChg>
        <pc:spChg chg="mod">
          <ac:chgData name="Luisa Lawrence" userId="339d49efdf25e49e" providerId="LiveId" clId="{64BA33A1-AF1B-4398-BD74-1246401CF165}" dt="2023-10-02T12:16:47.414" v="4314" actId="20577"/>
          <ac:spMkLst>
            <pc:docMk/>
            <pc:sldMk cId="899674949" sldId="271"/>
            <ac:spMk id="167" creationId="{00000000-0000-0000-0000-000000000000}"/>
          </ac:spMkLst>
        </pc:spChg>
        <pc:spChg chg="mod">
          <ac:chgData name="Luisa Lawrence" userId="339d49efdf25e49e" providerId="LiveId" clId="{64BA33A1-AF1B-4398-BD74-1246401CF165}" dt="2023-10-02T12:16:31.139" v="4304" actId="20577"/>
          <ac:spMkLst>
            <pc:docMk/>
            <pc:sldMk cId="899674949" sldId="271"/>
            <ac:spMk id="168" creationId="{00000000-0000-0000-0000-000000000000}"/>
          </ac:spMkLst>
        </pc:spChg>
      </pc:sldChg>
      <pc:sldChg chg="addSp delSp modSp add mod">
        <pc:chgData name="Luisa Lawrence" userId="339d49efdf25e49e" providerId="LiveId" clId="{64BA33A1-AF1B-4398-BD74-1246401CF165}" dt="2023-10-02T12:18:29.523" v="4339" actId="115"/>
        <pc:sldMkLst>
          <pc:docMk/>
          <pc:sldMk cId="3777793082" sldId="272"/>
        </pc:sldMkLst>
        <pc:spChg chg="add del mod">
          <ac:chgData name="Luisa Lawrence" userId="339d49efdf25e49e" providerId="LiveId" clId="{64BA33A1-AF1B-4398-BD74-1246401CF165}" dt="2023-09-26T08:50:39.115" v="2243"/>
          <ac:spMkLst>
            <pc:docMk/>
            <pc:sldMk cId="3777793082" sldId="272"/>
            <ac:spMk id="2" creationId="{BDACFC28-47FC-0CA1-1C13-58E4B252E2E1}"/>
          </ac:spMkLst>
        </pc:spChg>
        <pc:spChg chg="add del mod">
          <ac:chgData name="Luisa Lawrence" userId="339d49efdf25e49e" providerId="LiveId" clId="{64BA33A1-AF1B-4398-BD74-1246401CF165}" dt="2023-09-21T11:56:37.198" v="1113" actId="478"/>
          <ac:spMkLst>
            <pc:docMk/>
            <pc:sldMk cId="3777793082" sldId="272"/>
            <ac:spMk id="2" creationId="{E31878E4-EBCC-326F-5A30-62B0F00E1B8E}"/>
          </ac:spMkLst>
        </pc:spChg>
        <pc:spChg chg="add mod">
          <ac:chgData name="Luisa Lawrence" userId="339d49efdf25e49e" providerId="LiveId" clId="{64BA33A1-AF1B-4398-BD74-1246401CF165}" dt="2023-10-02T12:18:29.523" v="4339" actId="115"/>
          <ac:spMkLst>
            <pc:docMk/>
            <pc:sldMk cId="3777793082" sldId="272"/>
            <ac:spMk id="3" creationId="{6CDCFA52-B5FC-F8DE-FF05-B8AD80A309C1}"/>
          </ac:spMkLst>
        </pc:spChg>
        <pc:spChg chg="add mod">
          <ac:chgData name="Luisa Lawrence" userId="339d49efdf25e49e" providerId="LiveId" clId="{64BA33A1-AF1B-4398-BD74-1246401CF165}" dt="2023-10-02T12:17:24.342" v="4315" actId="113"/>
          <ac:spMkLst>
            <pc:docMk/>
            <pc:sldMk cId="3777793082" sldId="272"/>
            <ac:spMk id="4" creationId="{C930FB04-D8EE-E0DA-42A0-C679FCAFBFEB}"/>
          </ac:spMkLst>
        </pc:spChg>
        <pc:spChg chg="mod">
          <ac:chgData name="Luisa Lawrence" userId="339d49efdf25e49e" providerId="LiveId" clId="{64BA33A1-AF1B-4398-BD74-1246401CF165}" dt="2023-10-02T12:17:43.532" v="4327" actId="20577"/>
          <ac:spMkLst>
            <pc:docMk/>
            <pc:sldMk cId="3777793082" sldId="272"/>
            <ac:spMk id="165" creationId="{00000000-0000-0000-0000-000000000000}"/>
          </ac:spMkLst>
        </pc:spChg>
        <pc:spChg chg="mod">
          <ac:chgData name="Luisa Lawrence" userId="339d49efdf25e49e" providerId="LiveId" clId="{64BA33A1-AF1B-4398-BD74-1246401CF165}" dt="2023-10-02T12:18:27.026" v="4338" actId="115"/>
          <ac:spMkLst>
            <pc:docMk/>
            <pc:sldMk cId="3777793082" sldId="272"/>
            <ac:spMk id="167" creationId="{00000000-0000-0000-0000-000000000000}"/>
          </ac:spMkLst>
        </pc:spChg>
        <pc:spChg chg="del mod">
          <ac:chgData name="Luisa Lawrence" userId="339d49efdf25e49e" providerId="LiveId" clId="{64BA33A1-AF1B-4398-BD74-1246401CF165}" dt="2023-09-21T11:56:52.068" v="1116" actId="478"/>
          <ac:spMkLst>
            <pc:docMk/>
            <pc:sldMk cId="3777793082" sldId="272"/>
            <ac:spMk id="168" creationId="{00000000-0000-0000-0000-000000000000}"/>
          </ac:spMkLst>
        </pc:spChg>
      </pc:sldChg>
      <pc:sldChg chg="addSp delSp modSp add mod ord modNotesTx">
        <pc:chgData name="Luisa Lawrence" userId="339d49efdf25e49e" providerId="LiveId" clId="{64BA33A1-AF1B-4398-BD74-1246401CF165}" dt="2023-10-02T12:19:34.619" v="4352" actId="113"/>
        <pc:sldMkLst>
          <pc:docMk/>
          <pc:sldMk cId="2483128805" sldId="273"/>
        </pc:sldMkLst>
        <pc:spChg chg="add mod">
          <ac:chgData name="Luisa Lawrence" userId="339d49efdf25e49e" providerId="LiveId" clId="{64BA33A1-AF1B-4398-BD74-1246401CF165}" dt="2023-10-02T12:19:01.441" v="4344" actId="1076"/>
          <ac:spMkLst>
            <pc:docMk/>
            <pc:sldMk cId="2483128805" sldId="273"/>
            <ac:spMk id="2" creationId="{D76C5F63-2541-BE06-FCEC-93037E62822B}"/>
          </ac:spMkLst>
        </pc:spChg>
        <pc:spChg chg="add mod">
          <ac:chgData name="Luisa Lawrence" userId="339d49efdf25e49e" providerId="LiveId" clId="{64BA33A1-AF1B-4398-BD74-1246401CF165}" dt="2023-10-02T12:19:34.619" v="4352" actId="113"/>
          <ac:spMkLst>
            <pc:docMk/>
            <pc:sldMk cId="2483128805" sldId="273"/>
            <ac:spMk id="4" creationId="{4B89C57A-F916-7760-727C-DA3886D35081}"/>
          </ac:spMkLst>
        </pc:spChg>
        <pc:spChg chg="mod">
          <ac:chgData name="Luisa Lawrence" userId="339d49efdf25e49e" providerId="LiveId" clId="{64BA33A1-AF1B-4398-BD74-1246401CF165}" dt="2023-09-27T08:45:29.575" v="3224" actId="20577"/>
          <ac:spMkLst>
            <pc:docMk/>
            <pc:sldMk cId="2483128805" sldId="273"/>
            <ac:spMk id="165" creationId="{00000000-0000-0000-0000-000000000000}"/>
          </ac:spMkLst>
        </pc:spChg>
        <pc:spChg chg="del">
          <ac:chgData name="Luisa Lawrence" userId="339d49efdf25e49e" providerId="LiveId" clId="{64BA33A1-AF1B-4398-BD74-1246401CF165}" dt="2023-09-21T12:02:06.391" v="1212" actId="478"/>
          <ac:spMkLst>
            <pc:docMk/>
            <pc:sldMk cId="2483128805" sldId="273"/>
            <ac:spMk id="167" creationId="{00000000-0000-0000-0000-000000000000}"/>
          </ac:spMkLst>
        </pc:spChg>
        <pc:spChg chg="mod">
          <ac:chgData name="Luisa Lawrence" userId="339d49efdf25e49e" providerId="LiveId" clId="{64BA33A1-AF1B-4398-BD74-1246401CF165}" dt="2023-10-02T12:18:32.803" v="4340" actId="115"/>
          <ac:spMkLst>
            <pc:docMk/>
            <pc:sldMk cId="2483128805" sldId="273"/>
            <ac:spMk id="168" creationId="{00000000-0000-0000-0000-000000000000}"/>
          </ac:spMkLst>
        </pc:spChg>
      </pc:sldChg>
      <pc:sldChg chg="modSp add mod ord">
        <pc:chgData name="Luisa Lawrence" userId="339d49efdf25e49e" providerId="LiveId" clId="{64BA33A1-AF1B-4398-BD74-1246401CF165}" dt="2023-10-02T12:22:02.767" v="4383" actId="1076"/>
        <pc:sldMkLst>
          <pc:docMk/>
          <pc:sldMk cId="3339392873" sldId="274"/>
        </pc:sldMkLst>
        <pc:spChg chg="mod">
          <ac:chgData name="Luisa Lawrence" userId="339d49efdf25e49e" providerId="LiveId" clId="{64BA33A1-AF1B-4398-BD74-1246401CF165}" dt="2023-10-02T12:22:00" v="4382" actId="14100"/>
          <ac:spMkLst>
            <pc:docMk/>
            <pc:sldMk cId="3339392873" sldId="274"/>
            <ac:spMk id="157" creationId="{00000000-0000-0000-0000-000000000000}"/>
          </ac:spMkLst>
        </pc:spChg>
        <pc:spChg chg="mod">
          <ac:chgData name="Luisa Lawrence" userId="339d49efdf25e49e" providerId="LiveId" clId="{64BA33A1-AF1B-4398-BD74-1246401CF165}" dt="2023-10-02T12:22:02.767" v="4383" actId="1076"/>
          <ac:spMkLst>
            <pc:docMk/>
            <pc:sldMk cId="3339392873" sldId="274"/>
            <ac:spMk id="158" creationId="{00000000-0000-0000-0000-000000000000}"/>
          </ac:spMkLst>
        </pc:spChg>
      </pc:sldChg>
      <pc:sldChg chg="addSp delSp modSp add mod">
        <pc:chgData name="Luisa Lawrence" userId="339d49efdf25e49e" providerId="LiveId" clId="{64BA33A1-AF1B-4398-BD74-1246401CF165}" dt="2023-10-02T11:26:05.102" v="3806" actId="20577"/>
        <pc:sldMkLst>
          <pc:docMk/>
          <pc:sldMk cId="1957027155" sldId="275"/>
        </pc:sldMkLst>
        <pc:spChg chg="add del mod">
          <ac:chgData name="Luisa Lawrence" userId="339d49efdf25e49e" providerId="LiveId" clId="{64BA33A1-AF1B-4398-BD74-1246401CF165}" dt="2023-09-21T12:07:23.035" v="1299" actId="478"/>
          <ac:spMkLst>
            <pc:docMk/>
            <pc:sldMk cId="1957027155" sldId="275"/>
            <ac:spMk id="3" creationId="{1B481673-482F-2DE9-84EF-8B50947EB0AC}"/>
          </ac:spMkLst>
        </pc:spChg>
        <pc:spChg chg="add mod">
          <ac:chgData name="Luisa Lawrence" userId="339d49efdf25e49e" providerId="LiveId" clId="{64BA33A1-AF1B-4398-BD74-1246401CF165}" dt="2023-10-02T11:26:05.102" v="3806" actId="20577"/>
          <ac:spMkLst>
            <pc:docMk/>
            <pc:sldMk cId="1957027155" sldId="275"/>
            <ac:spMk id="4" creationId="{808326EC-544C-0C5F-D7F3-01A1D5C260CF}"/>
          </ac:spMkLst>
        </pc:spChg>
        <pc:spChg chg="add mod">
          <ac:chgData name="Luisa Lawrence" userId="339d49efdf25e49e" providerId="LiveId" clId="{64BA33A1-AF1B-4398-BD74-1246401CF165}" dt="2023-09-21T12:12:17.036" v="1360" actId="20577"/>
          <ac:spMkLst>
            <pc:docMk/>
            <pc:sldMk cId="1957027155" sldId="275"/>
            <ac:spMk id="5" creationId="{FB9EDA5C-C677-913A-54F6-055E010CECBA}"/>
          </ac:spMkLst>
        </pc:spChg>
        <pc:spChg chg="mod">
          <ac:chgData name="Luisa Lawrence" userId="339d49efdf25e49e" providerId="LiveId" clId="{64BA33A1-AF1B-4398-BD74-1246401CF165}" dt="2023-09-21T12:06:52.839" v="1296" actId="20577"/>
          <ac:spMkLst>
            <pc:docMk/>
            <pc:sldMk cId="1957027155" sldId="275"/>
            <ac:spMk id="157" creationId="{00000000-0000-0000-0000-000000000000}"/>
          </ac:spMkLst>
        </pc:spChg>
        <pc:spChg chg="del mod">
          <ac:chgData name="Luisa Lawrence" userId="339d49efdf25e49e" providerId="LiveId" clId="{64BA33A1-AF1B-4398-BD74-1246401CF165}" dt="2023-09-21T12:07:17.432" v="1298" actId="478"/>
          <ac:spMkLst>
            <pc:docMk/>
            <pc:sldMk cId="1957027155" sldId="275"/>
            <ac:spMk id="158" creationId="{00000000-0000-0000-0000-000000000000}"/>
          </ac:spMkLst>
        </pc:spChg>
        <pc:picChg chg="add mod">
          <ac:chgData name="Luisa Lawrence" userId="339d49efdf25e49e" providerId="LiveId" clId="{64BA33A1-AF1B-4398-BD74-1246401CF165}" dt="2023-09-21T12:11:46.190" v="1345" actId="1076"/>
          <ac:picMkLst>
            <pc:docMk/>
            <pc:sldMk cId="1957027155" sldId="275"/>
            <ac:picMk id="7" creationId="{93AB7222-3B5D-8089-1827-4CDAA74C363D}"/>
          </ac:picMkLst>
        </pc:picChg>
        <pc:picChg chg="add mod">
          <ac:chgData name="Luisa Lawrence" userId="339d49efdf25e49e" providerId="LiveId" clId="{64BA33A1-AF1B-4398-BD74-1246401CF165}" dt="2023-09-21T12:12:22.746" v="1361" actId="1076"/>
          <ac:picMkLst>
            <pc:docMk/>
            <pc:sldMk cId="1957027155" sldId="275"/>
            <ac:picMk id="9" creationId="{E460B20A-A15E-6E9F-8ABD-5C44B05012A2}"/>
          </ac:picMkLst>
        </pc:picChg>
      </pc:sldChg>
      <pc:sldChg chg="addSp delSp modSp add mod modNotesTx">
        <pc:chgData name="Luisa Lawrence" userId="339d49efdf25e49e" providerId="LiveId" clId="{64BA33A1-AF1B-4398-BD74-1246401CF165}" dt="2023-10-02T12:27:19.571" v="4521" actId="368"/>
        <pc:sldMkLst>
          <pc:docMk/>
          <pc:sldMk cId="2499582752" sldId="276"/>
        </pc:sldMkLst>
        <pc:spChg chg="add del">
          <ac:chgData name="Luisa Lawrence" userId="339d49efdf25e49e" providerId="LiveId" clId="{64BA33A1-AF1B-4398-BD74-1246401CF165}" dt="2023-09-26T11:46:35.432" v="2895" actId="478"/>
          <ac:spMkLst>
            <pc:docMk/>
            <pc:sldMk cId="2499582752" sldId="276"/>
            <ac:spMk id="2" creationId="{A64C8AF0-CAEF-6208-FA78-C426544C00D0}"/>
          </ac:spMkLst>
        </pc:spChg>
        <pc:spChg chg="add mod">
          <ac:chgData name="Luisa Lawrence" userId="339d49efdf25e49e" providerId="LiveId" clId="{64BA33A1-AF1B-4398-BD74-1246401CF165}" dt="2023-10-02T12:27:19.571" v="4521" actId="368"/>
          <ac:spMkLst>
            <pc:docMk/>
            <pc:sldMk cId="2499582752" sldId="276"/>
            <ac:spMk id="3" creationId="{4D8410A2-92C8-CE7D-6232-B61E56B4B8F9}"/>
          </ac:spMkLst>
        </pc:spChg>
        <pc:spChg chg="del mod">
          <ac:chgData name="Luisa Lawrence" userId="339d49efdf25e49e" providerId="LiveId" clId="{64BA33A1-AF1B-4398-BD74-1246401CF165}" dt="2023-09-21T12:14:28.329" v="1399" actId="478"/>
          <ac:spMkLst>
            <pc:docMk/>
            <pc:sldMk cId="2499582752" sldId="276"/>
            <ac:spMk id="4" creationId="{808326EC-544C-0C5F-D7F3-01A1D5C260CF}"/>
          </ac:spMkLst>
        </pc:spChg>
        <pc:spChg chg="del">
          <ac:chgData name="Luisa Lawrence" userId="339d49efdf25e49e" providerId="LiveId" clId="{64BA33A1-AF1B-4398-BD74-1246401CF165}" dt="2023-09-21T12:14:31.586" v="1400" actId="478"/>
          <ac:spMkLst>
            <pc:docMk/>
            <pc:sldMk cId="2499582752" sldId="276"/>
            <ac:spMk id="5" creationId="{FB9EDA5C-C677-913A-54F6-055E010CECBA}"/>
          </ac:spMkLst>
        </pc:spChg>
        <pc:spChg chg="mod">
          <ac:chgData name="Luisa Lawrence" userId="339d49efdf25e49e" providerId="LiveId" clId="{64BA33A1-AF1B-4398-BD74-1246401CF165}" dt="2023-09-26T09:06:23.057" v="2680" actId="14100"/>
          <ac:spMkLst>
            <pc:docMk/>
            <pc:sldMk cId="2499582752" sldId="276"/>
            <ac:spMk id="157" creationId="{00000000-0000-0000-0000-000000000000}"/>
          </ac:spMkLst>
        </pc:spChg>
        <pc:picChg chg="del">
          <ac:chgData name="Luisa Lawrence" userId="339d49efdf25e49e" providerId="LiveId" clId="{64BA33A1-AF1B-4398-BD74-1246401CF165}" dt="2023-09-21T12:14:24.305" v="1397" actId="478"/>
          <ac:picMkLst>
            <pc:docMk/>
            <pc:sldMk cId="2499582752" sldId="276"/>
            <ac:picMk id="7" creationId="{93AB7222-3B5D-8089-1827-4CDAA74C363D}"/>
          </ac:picMkLst>
        </pc:picChg>
        <pc:picChg chg="del">
          <ac:chgData name="Luisa Lawrence" userId="339d49efdf25e49e" providerId="LiveId" clId="{64BA33A1-AF1B-4398-BD74-1246401CF165}" dt="2023-09-21T12:14:32.908" v="1401" actId="478"/>
          <ac:picMkLst>
            <pc:docMk/>
            <pc:sldMk cId="2499582752" sldId="276"/>
            <ac:picMk id="9" creationId="{E460B20A-A15E-6E9F-8ABD-5C44B05012A2}"/>
          </ac:picMkLst>
        </pc:picChg>
      </pc:sldChg>
      <pc:sldChg chg="addSp delSp modSp add mod">
        <pc:chgData name="Luisa Lawrence" userId="339d49efdf25e49e" providerId="LiveId" clId="{64BA33A1-AF1B-4398-BD74-1246401CF165}" dt="2023-09-26T11:29:12.941" v="2687" actId="1076"/>
        <pc:sldMkLst>
          <pc:docMk/>
          <pc:sldMk cId="2736627002" sldId="277"/>
        </pc:sldMkLst>
        <pc:spChg chg="del">
          <ac:chgData name="Luisa Lawrence" userId="339d49efdf25e49e" providerId="LiveId" clId="{64BA33A1-AF1B-4398-BD74-1246401CF165}" dt="2023-09-21T12:17:42.589" v="1418" actId="478"/>
          <ac:spMkLst>
            <pc:docMk/>
            <pc:sldMk cId="2736627002" sldId="277"/>
            <ac:spMk id="3" creationId="{4D8410A2-92C8-CE7D-6232-B61E56B4B8F9}"/>
          </ac:spMkLst>
        </pc:spChg>
        <pc:spChg chg="mod">
          <ac:chgData name="Luisa Lawrence" userId="339d49efdf25e49e" providerId="LiveId" clId="{64BA33A1-AF1B-4398-BD74-1246401CF165}" dt="2023-09-26T11:29:10.636" v="2686" actId="1076"/>
          <ac:spMkLst>
            <pc:docMk/>
            <pc:sldMk cId="2736627002" sldId="277"/>
            <ac:spMk id="157" creationId="{00000000-0000-0000-0000-000000000000}"/>
          </ac:spMkLst>
        </pc:spChg>
        <pc:picChg chg="add mod">
          <ac:chgData name="Luisa Lawrence" userId="339d49efdf25e49e" providerId="LiveId" clId="{64BA33A1-AF1B-4398-BD74-1246401CF165}" dt="2023-09-26T11:29:12.941" v="2687" actId="1076"/>
          <ac:picMkLst>
            <pc:docMk/>
            <pc:sldMk cId="2736627002" sldId="277"/>
            <ac:picMk id="3" creationId="{C4BEC9BA-4682-D3DF-898B-E0B61D98E9B3}"/>
          </ac:picMkLst>
        </pc:picChg>
      </pc:sldChg>
      <pc:sldChg chg="modSp add mod ord">
        <pc:chgData name="Luisa Lawrence" userId="339d49efdf25e49e" providerId="LiveId" clId="{64BA33A1-AF1B-4398-BD74-1246401CF165}" dt="2023-10-02T12:20:34.447" v="4370" actId="33524"/>
        <pc:sldMkLst>
          <pc:docMk/>
          <pc:sldMk cId="3121047031" sldId="278"/>
        </pc:sldMkLst>
        <pc:spChg chg="mod">
          <ac:chgData name="Luisa Lawrence" userId="339d49efdf25e49e" providerId="LiveId" clId="{64BA33A1-AF1B-4398-BD74-1246401CF165}" dt="2023-10-02T12:20:25.198" v="4369" actId="20577"/>
          <ac:spMkLst>
            <pc:docMk/>
            <pc:sldMk cId="3121047031" sldId="278"/>
            <ac:spMk id="161" creationId="{00000000-0000-0000-0000-000000000000}"/>
          </ac:spMkLst>
        </pc:spChg>
        <pc:spChg chg="mod">
          <ac:chgData name="Luisa Lawrence" userId="339d49efdf25e49e" providerId="LiveId" clId="{64BA33A1-AF1B-4398-BD74-1246401CF165}" dt="2023-10-02T12:20:34.447" v="4370" actId="33524"/>
          <ac:spMkLst>
            <pc:docMk/>
            <pc:sldMk cId="3121047031" sldId="278"/>
            <ac:spMk id="162" creationId="{00000000-0000-0000-0000-000000000000}"/>
          </ac:spMkLst>
        </pc:spChg>
      </pc:sldChg>
      <pc:sldChg chg="modSp add mod ord">
        <pc:chgData name="Luisa Lawrence" userId="339d49efdf25e49e" providerId="LiveId" clId="{64BA33A1-AF1B-4398-BD74-1246401CF165}" dt="2023-10-02T12:20:58.454" v="4371" actId="20577"/>
        <pc:sldMkLst>
          <pc:docMk/>
          <pc:sldMk cId="3730379197" sldId="279"/>
        </pc:sldMkLst>
        <pc:spChg chg="mod">
          <ac:chgData name="Luisa Lawrence" userId="339d49efdf25e49e" providerId="LiveId" clId="{64BA33A1-AF1B-4398-BD74-1246401CF165}" dt="2023-09-21T13:24:53.181" v="2039" actId="20577"/>
          <ac:spMkLst>
            <pc:docMk/>
            <pc:sldMk cId="3730379197" sldId="279"/>
            <ac:spMk id="165" creationId="{00000000-0000-0000-0000-000000000000}"/>
          </ac:spMkLst>
        </pc:spChg>
        <pc:spChg chg="mod">
          <ac:chgData name="Luisa Lawrence" userId="339d49efdf25e49e" providerId="LiveId" clId="{64BA33A1-AF1B-4398-BD74-1246401CF165}" dt="2023-10-02T11:24:02.094" v="3769" actId="20577"/>
          <ac:spMkLst>
            <pc:docMk/>
            <pc:sldMk cId="3730379197" sldId="279"/>
            <ac:spMk id="167" creationId="{00000000-0000-0000-0000-000000000000}"/>
          </ac:spMkLst>
        </pc:spChg>
        <pc:spChg chg="mod">
          <ac:chgData name="Luisa Lawrence" userId="339d49efdf25e49e" providerId="LiveId" clId="{64BA33A1-AF1B-4398-BD74-1246401CF165}" dt="2023-10-02T12:20:58.454" v="4371" actId="20577"/>
          <ac:spMkLst>
            <pc:docMk/>
            <pc:sldMk cId="3730379197" sldId="279"/>
            <ac:spMk id="168" creationId="{00000000-0000-0000-0000-000000000000}"/>
          </ac:spMkLst>
        </pc:spChg>
        <pc:picChg chg="mod">
          <ac:chgData name="Luisa Lawrence" userId="339d49efdf25e49e" providerId="LiveId" clId="{64BA33A1-AF1B-4398-BD74-1246401CF165}" dt="2023-09-21T13:25:06.504" v="2042" actId="1076"/>
          <ac:picMkLst>
            <pc:docMk/>
            <pc:sldMk cId="3730379197" sldId="279"/>
            <ac:picMk id="164" creationId="{00000000-0000-0000-0000-000000000000}"/>
          </ac:picMkLst>
        </pc:picChg>
      </pc:sldChg>
      <pc:sldChg chg="modSp add del mod ord">
        <pc:chgData name="Luisa Lawrence" userId="339d49efdf25e49e" providerId="LiveId" clId="{64BA33A1-AF1B-4398-BD74-1246401CF165}" dt="2023-09-26T08:51:38.876" v="2260" actId="2890"/>
        <pc:sldMkLst>
          <pc:docMk/>
          <pc:sldMk cId="13681181" sldId="280"/>
        </pc:sldMkLst>
        <pc:spChg chg="mod">
          <ac:chgData name="Luisa Lawrence" userId="339d49efdf25e49e" providerId="LiveId" clId="{64BA33A1-AF1B-4398-BD74-1246401CF165}" dt="2023-09-26T08:51:34.563" v="2257" actId="20577"/>
          <ac:spMkLst>
            <pc:docMk/>
            <pc:sldMk cId="13681181" sldId="280"/>
            <ac:spMk id="162" creationId="{00000000-0000-0000-0000-000000000000}"/>
          </ac:spMkLst>
        </pc:spChg>
      </pc:sldChg>
      <pc:sldChg chg="addSp delSp modSp add mod ord">
        <pc:chgData name="Luisa Lawrence" userId="339d49efdf25e49e" providerId="LiveId" clId="{64BA33A1-AF1B-4398-BD74-1246401CF165}" dt="2023-10-02T12:05:22.776" v="4046" actId="27107"/>
        <pc:sldMkLst>
          <pc:docMk/>
          <pc:sldMk cId="1108490975" sldId="280"/>
        </pc:sldMkLst>
        <pc:spChg chg="add del mod">
          <ac:chgData name="Luisa Lawrence" userId="339d49efdf25e49e" providerId="LiveId" clId="{64BA33A1-AF1B-4398-BD74-1246401CF165}" dt="2023-10-02T12:04:20.746" v="4034" actId="478"/>
          <ac:spMkLst>
            <pc:docMk/>
            <pc:sldMk cId="1108490975" sldId="280"/>
            <ac:spMk id="3" creationId="{4DE67FD7-460C-B54E-60E8-3F9D431E97B3}"/>
          </ac:spMkLst>
        </pc:spChg>
        <pc:spChg chg="add mod">
          <ac:chgData name="Luisa Lawrence" userId="339d49efdf25e49e" providerId="LiveId" clId="{64BA33A1-AF1B-4398-BD74-1246401CF165}" dt="2023-10-02T12:05:22.776" v="4046" actId="27107"/>
          <ac:spMkLst>
            <pc:docMk/>
            <pc:sldMk cId="1108490975" sldId="280"/>
            <ac:spMk id="4" creationId="{93DB4843-BE99-9C7F-A083-426D6F9E792D}"/>
          </ac:spMkLst>
        </pc:spChg>
        <pc:spChg chg="mod">
          <ac:chgData name="Luisa Lawrence" userId="339d49efdf25e49e" providerId="LiveId" clId="{64BA33A1-AF1B-4398-BD74-1246401CF165}" dt="2023-10-02T12:04:07.168" v="4032"/>
          <ac:spMkLst>
            <pc:docMk/>
            <pc:sldMk cId="1108490975" sldId="280"/>
            <ac:spMk id="161" creationId="{00000000-0000-0000-0000-000000000000}"/>
          </ac:spMkLst>
        </pc:spChg>
        <pc:spChg chg="del">
          <ac:chgData name="Luisa Lawrence" userId="339d49efdf25e49e" providerId="LiveId" clId="{64BA33A1-AF1B-4398-BD74-1246401CF165}" dt="2023-10-02T12:04:16.849" v="4033" actId="478"/>
          <ac:spMkLst>
            <pc:docMk/>
            <pc:sldMk cId="1108490975" sldId="280"/>
            <ac:spMk id="162" creationId="{00000000-0000-0000-0000-000000000000}"/>
          </ac:spMkLst>
        </pc:spChg>
      </pc:sldChg>
    </pc:docChg>
  </pc:docChgLst>
  <pc:docChgLst>
    <pc:chgData name="Luisa Lawrence" userId="339d49efdf25e49e" providerId="LiveId" clId="{FB726F0F-CFBE-4BB7-B944-51FEFEB819AE}"/>
    <pc:docChg chg="modSld">
      <pc:chgData name="Luisa Lawrence" userId="339d49efdf25e49e" providerId="LiveId" clId="{FB726F0F-CFBE-4BB7-B944-51FEFEB819AE}" dt="2023-10-16T12:05:06.676" v="1" actId="6549"/>
      <pc:docMkLst>
        <pc:docMk/>
      </pc:docMkLst>
      <pc:sldChg chg="modNotesTx">
        <pc:chgData name="Luisa Lawrence" userId="339d49efdf25e49e" providerId="LiveId" clId="{FB726F0F-CFBE-4BB7-B944-51FEFEB819AE}" dt="2023-10-16T12:05:06.676" v="1" actId="6549"/>
        <pc:sldMkLst>
          <pc:docMk/>
          <pc:sldMk cId="2483128805" sldId="273"/>
        </pc:sldMkLst>
      </pc:sldChg>
      <pc:sldChg chg="modNotesTx">
        <pc:chgData name="Luisa Lawrence" userId="339d49efdf25e49e" providerId="LiveId" clId="{FB726F0F-CFBE-4BB7-B944-51FEFEB819AE}" dt="2023-10-16T12:04:55.259" v="0" actId="6549"/>
        <pc:sldMkLst>
          <pc:docMk/>
          <pc:sldMk cId="2499582752"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67818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5793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8499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1740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4222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6312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3630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08033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75366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99771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1877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88044" y="5461006"/>
            <a:ext cx="8925721" cy="258774"/>
          </a:xfrm>
          <a:prstGeom prst="rect">
            <a:avLst/>
          </a:prstGeom>
        </p:spPr>
        <p:txBody>
          <a:bodyPr lIns="18573" tIns="18573" rIns="18573" bIns="18573"/>
          <a:lstStyle>
            <a:lvl1pPr defTabSz="338454">
              <a:defRPr sz="1476"/>
            </a:lvl1pPr>
          </a:lstStyle>
          <a:p>
            <a:r>
              <a:t>Author and Date</a:t>
            </a:r>
          </a:p>
        </p:txBody>
      </p:sp>
      <p:sp>
        <p:nvSpPr>
          <p:cNvPr id="12" name="Presentation Title"/>
          <p:cNvSpPr txBox="1">
            <a:spLocks noGrp="1"/>
          </p:cNvSpPr>
          <p:nvPr>
            <p:ph type="title" hasCustomPrompt="1"/>
          </p:nvPr>
        </p:nvSpPr>
        <p:spPr>
          <a:prstGeom prst="rect">
            <a:avLst/>
          </a:prstGeom>
        </p:spPr>
        <p:txBody>
          <a:bodyPr/>
          <a:lstStyle/>
          <a:p>
            <a:r>
              <a:t>Presentation Title</a:t>
            </a:r>
          </a:p>
        </p:txBody>
      </p:sp>
      <p:sp>
        <p:nvSpPr>
          <p:cNvPr id="13" name="Body Level One…"/>
          <p:cNvSpPr txBox="1">
            <a:spLocks noGrp="1"/>
          </p:cNvSpPr>
          <p:nvPr>
            <p:ph type="body" sz="quarter" idx="1" hasCustomPrompt="1"/>
          </p:nvPr>
        </p:nvSpPr>
        <p:spPr>
          <a:prstGeom prst="rect">
            <a:avLst/>
          </a:prstGeom>
        </p:spPr>
        <p:txBody>
          <a:body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490140" y="2642030"/>
            <a:ext cx="8925720" cy="1573940"/>
          </a:xfrm>
          <a:prstGeom prst="rect">
            <a:avLst/>
          </a:prstGeom>
        </p:spPr>
        <p:txBody>
          <a:bodyPr anchor="ctr"/>
          <a:lstStyle>
            <a:lvl1pPr algn="ctr" defTabSz="1219169">
              <a:lnSpc>
                <a:spcPct val="80000"/>
              </a:lnSpc>
              <a:defRPr sz="5800" b="0" spc="-116">
                <a:latin typeface="Helvetica Neue Medium"/>
                <a:ea typeface="Helvetica Neue Medium"/>
                <a:cs typeface="Helvetica Neue Medium"/>
                <a:sym typeface="Helvetica Neue Medium"/>
              </a:defRPr>
            </a:lvl1pPr>
            <a:lvl2pPr algn="ctr" defTabSz="1219169">
              <a:lnSpc>
                <a:spcPct val="80000"/>
              </a:lnSpc>
              <a:defRPr sz="5800" b="0" spc="-116">
                <a:latin typeface="Helvetica Neue Medium"/>
                <a:ea typeface="Helvetica Neue Medium"/>
                <a:cs typeface="Helvetica Neue Medium"/>
                <a:sym typeface="Helvetica Neue Medium"/>
              </a:defRPr>
            </a:lvl2pPr>
            <a:lvl3pPr algn="ctr" defTabSz="1219169">
              <a:lnSpc>
                <a:spcPct val="80000"/>
              </a:lnSpc>
              <a:defRPr sz="5800" b="0" spc="-116">
                <a:latin typeface="Helvetica Neue Medium"/>
                <a:ea typeface="Helvetica Neue Medium"/>
                <a:cs typeface="Helvetica Neue Medium"/>
                <a:sym typeface="Helvetica Neue Medium"/>
              </a:defRPr>
            </a:lvl3pPr>
            <a:lvl4pPr algn="ctr" defTabSz="1219169">
              <a:lnSpc>
                <a:spcPct val="80000"/>
              </a:lnSpc>
              <a:defRPr sz="5800" b="0" spc="-116">
                <a:latin typeface="Helvetica Neue Medium"/>
                <a:ea typeface="Helvetica Neue Medium"/>
                <a:cs typeface="Helvetica Neue Medium"/>
                <a:sym typeface="Helvetica Neue Medium"/>
              </a:defRPr>
            </a:lvl4pPr>
            <a:lvl5pPr algn="ctr" defTabSz="1219169">
              <a:lnSpc>
                <a:spcPct val="80000"/>
              </a:lnSpc>
              <a:defRPr sz="5800" b="0" spc="-116">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sz="half" idx="1" hasCustomPrompt="1"/>
          </p:nvPr>
        </p:nvSpPr>
        <p:spPr>
          <a:xfrm>
            <a:off x="490140" y="1080033"/>
            <a:ext cx="8925720" cy="2941894"/>
          </a:xfrm>
          <a:prstGeom prst="rect">
            <a:avLst/>
          </a:prstGeom>
        </p:spPr>
        <p:txBody>
          <a:bodyPr anchor="b"/>
          <a:lstStyle>
            <a:lvl1pPr algn="ctr" defTabSz="1219169">
              <a:lnSpc>
                <a:spcPct val="80000"/>
              </a:lnSpc>
              <a:defRPr sz="12400" spc="-124"/>
            </a:lvl1pPr>
            <a:lvl2pPr algn="ctr" defTabSz="1219169">
              <a:lnSpc>
                <a:spcPct val="80000"/>
              </a:lnSpc>
              <a:defRPr sz="12400" spc="-124"/>
            </a:lvl2pPr>
            <a:lvl3pPr algn="ctr" defTabSz="1219169">
              <a:lnSpc>
                <a:spcPct val="80000"/>
              </a:lnSpc>
              <a:defRPr sz="12400" spc="-124"/>
            </a:lvl3pPr>
            <a:lvl4pPr algn="ctr" defTabSz="1219169">
              <a:lnSpc>
                <a:spcPct val="80000"/>
              </a:lnSpc>
              <a:defRPr sz="12400" spc="-124"/>
            </a:lvl4pPr>
            <a:lvl5pPr algn="ctr" defTabSz="1219169">
              <a:lnSpc>
                <a:spcPct val="80000"/>
              </a:lnSpc>
              <a:defRPr sz="12400" spc="-124"/>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490140" y="3999448"/>
            <a:ext cx="8925720" cy="379755"/>
          </a:xfrm>
          <a:prstGeom prst="rect">
            <a:avLst/>
          </a:prstGeom>
        </p:spPr>
        <p:txBody>
          <a:bodyPr lIns="18573" tIns="18573" rIns="18573" bIns="18573"/>
          <a:lstStyle>
            <a:lvl1pPr algn="ctr" defTabSz="363220">
              <a:defRPr sz="2288"/>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987197" y="4979840"/>
            <a:ext cx="8206272" cy="258773"/>
          </a:xfrm>
          <a:prstGeom prst="rect">
            <a:avLst/>
          </a:prstGeom>
        </p:spPr>
        <p:txBody>
          <a:bodyPr lIns="18573" tIns="18573" rIns="18573" bIns="18573"/>
          <a:lstStyle>
            <a:lvl1pPr defTabSz="338454">
              <a:defRPr sz="1476"/>
            </a:lvl1pPr>
          </a:lstStyle>
          <a:p>
            <a:r>
              <a:t>Attribution</a:t>
            </a:r>
          </a:p>
        </p:txBody>
      </p:sp>
      <p:sp>
        <p:nvSpPr>
          <p:cNvPr id="116" name="Body Level One…"/>
          <p:cNvSpPr txBox="1">
            <a:spLocks noGrp="1"/>
          </p:cNvSpPr>
          <p:nvPr>
            <p:ph type="body" sz="quarter" idx="1" hasCustomPrompt="1"/>
          </p:nvPr>
        </p:nvSpPr>
        <p:spPr>
          <a:xfrm>
            <a:off x="712531" y="2649755"/>
            <a:ext cx="8480938" cy="1558490"/>
          </a:xfrm>
          <a:prstGeom prst="rect">
            <a:avLst/>
          </a:prstGeom>
        </p:spPr>
        <p:txBody>
          <a:bodyPr/>
          <a:lstStyle>
            <a:lvl1pPr marL="319461" indent="-234950" defTabSz="1219169">
              <a:lnSpc>
                <a:spcPct val="90000"/>
              </a:lnSpc>
              <a:defRPr sz="4200" b="0" spc="-84">
                <a:latin typeface="Helvetica Neue Medium"/>
                <a:ea typeface="Helvetica Neue Medium"/>
                <a:cs typeface="Helvetica Neue Medium"/>
                <a:sym typeface="Helvetica Neue Medium"/>
              </a:defRPr>
            </a:lvl1pPr>
            <a:lvl2pPr marL="319461" indent="222250" defTabSz="1219169">
              <a:lnSpc>
                <a:spcPct val="90000"/>
              </a:lnSpc>
              <a:defRPr sz="4200" b="0" spc="-84">
                <a:latin typeface="Helvetica Neue Medium"/>
                <a:ea typeface="Helvetica Neue Medium"/>
                <a:cs typeface="Helvetica Neue Medium"/>
                <a:sym typeface="Helvetica Neue Medium"/>
              </a:defRPr>
            </a:lvl2pPr>
            <a:lvl3pPr marL="319461" indent="679450" defTabSz="1219169">
              <a:lnSpc>
                <a:spcPct val="90000"/>
              </a:lnSpc>
              <a:defRPr sz="4200" b="0" spc="-84">
                <a:latin typeface="Helvetica Neue Medium"/>
                <a:ea typeface="Helvetica Neue Medium"/>
                <a:cs typeface="Helvetica Neue Medium"/>
                <a:sym typeface="Helvetica Neue Medium"/>
              </a:defRPr>
            </a:lvl3pPr>
            <a:lvl4pPr marL="319461" indent="1136650" defTabSz="1219169">
              <a:lnSpc>
                <a:spcPct val="90000"/>
              </a:lnSpc>
              <a:defRPr sz="4200" b="0" spc="-84">
                <a:latin typeface="Helvetica Neue Medium"/>
                <a:ea typeface="Helvetica Neue Medium"/>
                <a:cs typeface="Helvetica Neue Medium"/>
                <a:sym typeface="Helvetica Neue Medium"/>
              </a:defRPr>
            </a:lvl4pPr>
            <a:lvl5pPr marL="319461" indent="1593850" defTabSz="1219169">
              <a:lnSpc>
                <a:spcPct val="90000"/>
              </a:lnSpc>
              <a:defRPr sz="4200" b="0" spc="-84">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6402784" y="1055687"/>
            <a:ext cx="3022135" cy="2417057"/>
          </a:xfrm>
          <a:prstGeom prst="rect">
            <a:avLst/>
          </a:prstGeom>
        </p:spPr>
        <p:txBody>
          <a:bodyPr lIns="91439" tIns="45719" rIns="91439" bIns="45719">
            <a:noAutofit/>
          </a:bodyPr>
          <a:lstStyle/>
          <a:p>
            <a:endParaRPr/>
          </a:p>
        </p:txBody>
      </p:sp>
      <p:sp>
        <p:nvSpPr>
          <p:cNvPr id="125" name="Bowl with salmon cakes, salad and houmous "/>
          <p:cNvSpPr>
            <a:spLocks noGrp="1"/>
          </p:cNvSpPr>
          <p:nvPr>
            <p:ph type="pic" sz="half" idx="22"/>
          </p:nvPr>
        </p:nvSpPr>
        <p:spPr>
          <a:xfrm>
            <a:off x="5484415" y="2259111"/>
            <a:ext cx="4241007" cy="4936012"/>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56754" y="844153"/>
            <a:ext cx="6748464" cy="5061347"/>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541735" y="-1601391"/>
            <a:ext cx="10989470" cy="8791576"/>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469504" y="116681"/>
            <a:ext cx="10865645" cy="6507692"/>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490140" y="3537346"/>
            <a:ext cx="8925720" cy="1888333"/>
          </a:xfrm>
          <a:prstGeom prst="rect">
            <a:avLst/>
          </a:prstGeom>
        </p:spPr>
        <p:txBody>
          <a:bodyPr/>
          <a:lstStyle/>
          <a:p>
            <a:r>
              <a:t>Presentation Title</a:t>
            </a:r>
          </a:p>
        </p:txBody>
      </p:sp>
      <p:sp>
        <p:nvSpPr>
          <p:cNvPr id="23" name="Author and Date"/>
          <p:cNvSpPr txBox="1">
            <a:spLocks noGrp="1"/>
          </p:cNvSpPr>
          <p:nvPr>
            <p:ph type="body" sz="quarter" idx="22" hasCustomPrompt="1"/>
          </p:nvPr>
        </p:nvSpPr>
        <p:spPr>
          <a:xfrm>
            <a:off x="490624" y="1092306"/>
            <a:ext cx="8924753" cy="258773"/>
          </a:xfrm>
          <a:prstGeom prst="rect">
            <a:avLst/>
          </a:prstGeom>
        </p:spPr>
        <p:txBody>
          <a:bodyPr lIns="18573" tIns="18573" rIns="18573" bIns="18573"/>
          <a:lstStyle>
            <a:lvl1pPr defTabSz="338454">
              <a:defRPr sz="1476"/>
            </a:lvl1pPr>
          </a:lstStyle>
          <a:p>
            <a:r>
              <a:t>Author and Date</a:t>
            </a:r>
          </a:p>
        </p:txBody>
      </p:sp>
      <p:sp>
        <p:nvSpPr>
          <p:cNvPr id="24" name="Body Level One…"/>
          <p:cNvSpPr txBox="1">
            <a:spLocks noGrp="1"/>
          </p:cNvSpPr>
          <p:nvPr>
            <p:ph type="body" sz="quarter" idx="1" hasCustomPrompt="1"/>
          </p:nvPr>
        </p:nvSpPr>
        <p:spPr>
          <a:xfrm>
            <a:off x="490140" y="5359463"/>
            <a:ext cx="8925720" cy="453762"/>
          </a:xfrm>
          <a:prstGeom prst="rect">
            <a:avLst/>
          </a:prstGeom>
        </p:spPr>
        <p:txBody>
          <a:body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4457700" y="560387"/>
            <a:ext cx="4933841" cy="5742385"/>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490140" y="1158875"/>
            <a:ext cx="3972720" cy="2389674"/>
          </a:xfrm>
          <a:prstGeom prst="rect">
            <a:avLst/>
          </a:prstGeom>
        </p:spPr>
        <p:txBody>
          <a:bodyPr/>
          <a:lstStyle>
            <a:lvl1pPr>
              <a:defRPr sz="4200" spc="-84"/>
            </a:lvl1pPr>
          </a:lstStyle>
          <a:p>
            <a:r>
              <a:t>Slide Title</a:t>
            </a:r>
          </a:p>
        </p:txBody>
      </p:sp>
      <p:sp>
        <p:nvSpPr>
          <p:cNvPr id="34" name="Body Level One…"/>
          <p:cNvSpPr txBox="1">
            <a:spLocks noGrp="1"/>
          </p:cNvSpPr>
          <p:nvPr>
            <p:ph type="body" sz="quarter" idx="1" hasCustomPrompt="1"/>
          </p:nvPr>
        </p:nvSpPr>
        <p:spPr>
          <a:xfrm>
            <a:off x="490140" y="3511296"/>
            <a:ext cx="3972720" cy="2187829"/>
          </a:xfrm>
          <a:prstGeom prst="rect">
            <a:avLst/>
          </a:prstGeom>
        </p:spPr>
        <p:txBody>
          <a:body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4859923" y="5933219"/>
            <a:ext cx="181077" cy="17777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xfrm>
            <a:off x="490140" y="1081484"/>
            <a:ext cx="8925720" cy="582223"/>
          </a:xfrm>
          <a:prstGeom prst="rect">
            <a:avLst/>
          </a:prstGeom>
        </p:spPr>
        <p:txBody>
          <a:bodyPr anchor="t"/>
          <a:lstStyle>
            <a:lvl1pPr>
              <a:defRPr sz="4200" spc="-84"/>
            </a:lvl1pPr>
          </a:lstStyle>
          <a:p>
            <a:r>
              <a:t>Slide Title</a:t>
            </a:r>
          </a:p>
        </p:txBody>
      </p:sp>
      <p:sp>
        <p:nvSpPr>
          <p:cNvPr id="43" name="Slide Subtitle"/>
          <p:cNvSpPr txBox="1">
            <a:spLocks noGrp="1"/>
          </p:cNvSpPr>
          <p:nvPr>
            <p:ph type="body" sz="quarter" idx="21" hasCustomPrompt="1"/>
          </p:nvPr>
        </p:nvSpPr>
        <p:spPr>
          <a:xfrm>
            <a:off x="490140" y="1606953"/>
            <a:ext cx="8925720" cy="379755"/>
          </a:xfrm>
          <a:prstGeom prst="rect">
            <a:avLst/>
          </a:prstGeom>
        </p:spPr>
        <p:txBody>
          <a:bodyPr lIns="18573" tIns="18573" rIns="18573" bIns="18573"/>
          <a:lstStyle>
            <a:lvl1pPr defTabSz="363220">
              <a:defRPr sz="2288"/>
            </a:lvl1pPr>
          </a:lstStyle>
          <a:p>
            <a:r>
              <a:t>Slide Subtitle</a:t>
            </a:r>
          </a:p>
        </p:txBody>
      </p:sp>
      <p:sp>
        <p:nvSpPr>
          <p:cNvPr id="44" name="Body Level One…"/>
          <p:cNvSpPr txBox="1">
            <a:spLocks noGrp="1"/>
          </p:cNvSpPr>
          <p:nvPr>
            <p:ph type="body" idx="1" hasCustomPrompt="1"/>
          </p:nvPr>
        </p:nvSpPr>
        <p:spPr>
          <a:xfrm>
            <a:off x="490140" y="2368892"/>
            <a:ext cx="8925720" cy="3354005"/>
          </a:xfrm>
          <a:prstGeom prst="rect">
            <a:avLst/>
          </a:prstGeom>
        </p:spPr>
        <p:txBody>
          <a:bodyPr/>
          <a:lstStyle>
            <a:lvl1pPr marL="304800" indent="-304800" defTabSz="1219169">
              <a:lnSpc>
                <a:spcPct val="90000"/>
              </a:lnSpc>
              <a:spcBef>
                <a:spcPts val="2200"/>
              </a:spcBef>
              <a:buSzPct val="123000"/>
              <a:buChar char="•"/>
              <a:defRPr sz="2400" b="0"/>
            </a:lvl1pPr>
            <a:lvl2pPr marL="914400" indent="-304800" defTabSz="1219169">
              <a:lnSpc>
                <a:spcPct val="90000"/>
              </a:lnSpc>
              <a:spcBef>
                <a:spcPts val="2200"/>
              </a:spcBef>
              <a:buSzPct val="123000"/>
              <a:buChar char="•"/>
              <a:defRPr sz="2400" b="0"/>
            </a:lvl2pPr>
            <a:lvl3pPr marL="1524000" indent="-304800" defTabSz="1219169">
              <a:lnSpc>
                <a:spcPct val="90000"/>
              </a:lnSpc>
              <a:spcBef>
                <a:spcPts val="2200"/>
              </a:spcBef>
              <a:buSzPct val="123000"/>
              <a:buChar char="•"/>
              <a:defRPr sz="2400" b="0"/>
            </a:lvl3pPr>
            <a:lvl4pPr marL="2133600" indent="-304800" defTabSz="1219169">
              <a:lnSpc>
                <a:spcPct val="90000"/>
              </a:lnSpc>
              <a:spcBef>
                <a:spcPts val="2200"/>
              </a:spcBef>
              <a:buSzPct val="123000"/>
              <a:buChar char="•"/>
              <a:defRPr sz="2400" b="0"/>
            </a:lvl4pPr>
            <a:lvl5pPr marL="2743200" indent="-304800" defTabSz="1219169">
              <a:lnSpc>
                <a:spcPct val="90000"/>
              </a:lnSpc>
              <a:spcBef>
                <a:spcPts val="2200"/>
              </a:spcBef>
              <a:buSzPct val="123000"/>
              <a:buChar char="•"/>
              <a:defRPr sz="2400" b="0"/>
            </a:lvl5p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490140" y="2368892"/>
            <a:ext cx="8925720" cy="3354005"/>
          </a:xfrm>
          <a:prstGeom prst="rect">
            <a:avLst/>
          </a:prstGeom>
        </p:spPr>
        <p:txBody>
          <a:bodyPr numCol="2" spcCol="446285"/>
          <a:lstStyle>
            <a:lvl1pPr marL="304800" indent="-304800" defTabSz="1219169">
              <a:lnSpc>
                <a:spcPct val="90000"/>
              </a:lnSpc>
              <a:spcBef>
                <a:spcPts val="2200"/>
              </a:spcBef>
              <a:buSzPct val="123000"/>
              <a:buChar char="•"/>
              <a:defRPr sz="2400" b="0"/>
            </a:lvl1pPr>
            <a:lvl2pPr marL="914400" indent="-304800" defTabSz="1219169">
              <a:lnSpc>
                <a:spcPct val="90000"/>
              </a:lnSpc>
              <a:spcBef>
                <a:spcPts val="2200"/>
              </a:spcBef>
              <a:buSzPct val="123000"/>
              <a:buChar char="•"/>
              <a:defRPr sz="2400" b="0"/>
            </a:lvl2pPr>
            <a:lvl3pPr marL="1524000" indent="-304800" defTabSz="1219169">
              <a:lnSpc>
                <a:spcPct val="90000"/>
              </a:lnSpc>
              <a:spcBef>
                <a:spcPts val="2200"/>
              </a:spcBef>
              <a:buSzPct val="123000"/>
              <a:buChar char="•"/>
              <a:defRPr sz="2400" b="0"/>
            </a:lvl3pPr>
            <a:lvl4pPr marL="2133600" indent="-304800" defTabSz="1219169">
              <a:lnSpc>
                <a:spcPct val="90000"/>
              </a:lnSpc>
              <a:spcBef>
                <a:spcPts val="2200"/>
              </a:spcBef>
              <a:buSzPct val="123000"/>
              <a:buChar char="•"/>
              <a:defRPr sz="2400" b="0"/>
            </a:lvl4pPr>
            <a:lvl5pPr marL="2743200" indent="-304800" defTabSz="1219169">
              <a:lnSpc>
                <a:spcPct val="90000"/>
              </a:lnSpc>
              <a:spcBef>
                <a:spcPts val="2200"/>
              </a:spcBef>
              <a:buSzPct val="123000"/>
              <a:buChar char="•"/>
              <a:defRPr sz="2400" b="0"/>
            </a:lvl5pPr>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490140" y="1606953"/>
            <a:ext cx="3972720" cy="379755"/>
          </a:xfrm>
          <a:prstGeom prst="rect">
            <a:avLst/>
          </a:prstGeom>
        </p:spPr>
        <p:txBody>
          <a:bodyPr lIns="18573" tIns="18573" rIns="18573" bIns="18573"/>
          <a:lstStyle>
            <a:lvl1pPr defTabSz="363220">
              <a:defRPr sz="2288"/>
            </a:lvl1pPr>
          </a:lstStyle>
          <a:p>
            <a:r>
              <a:t>Slide Subtitle</a:t>
            </a:r>
          </a:p>
        </p:txBody>
      </p:sp>
      <p:sp>
        <p:nvSpPr>
          <p:cNvPr id="61" name="Body Level One…"/>
          <p:cNvSpPr txBox="1">
            <a:spLocks noGrp="1"/>
          </p:cNvSpPr>
          <p:nvPr>
            <p:ph type="body" sz="quarter" idx="1" hasCustomPrompt="1"/>
          </p:nvPr>
        </p:nvSpPr>
        <p:spPr>
          <a:xfrm>
            <a:off x="490140" y="2368892"/>
            <a:ext cx="3972720" cy="3354257"/>
          </a:xfrm>
          <a:prstGeom prst="rect">
            <a:avLst/>
          </a:prstGeom>
        </p:spPr>
        <p:txBody>
          <a:bodyPr/>
          <a:lstStyle>
            <a:lvl1pPr marL="304800" indent="-304800" defTabSz="1219169">
              <a:lnSpc>
                <a:spcPct val="90000"/>
              </a:lnSpc>
              <a:spcBef>
                <a:spcPts val="2200"/>
              </a:spcBef>
              <a:buSzPct val="123000"/>
              <a:buChar char="•"/>
              <a:defRPr sz="2400" b="0"/>
            </a:lvl1pPr>
            <a:lvl2pPr marL="914400" indent="-304800" defTabSz="1219169">
              <a:lnSpc>
                <a:spcPct val="90000"/>
              </a:lnSpc>
              <a:spcBef>
                <a:spcPts val="2200"/>
              </a:spcBef>
              <a:buSzPct val="123000"/>
              <a:buChar char="•"/>
              <a:defRPr sz="2400" b="0"/>
            </a:lvl2pPr>
            <a:lvl3pPr marL="1524000" indent="-304800" defTabSz="1219169">
              <a:lnSpc>
                <a:spcPct val="90000"/>
              </a:lnSpc>
              <a:spcBef>
                <a:spcPts val="2200"/>
              </a:spcBef>
              <a:buSzPct val="123000"/>
              <a:buChar char="•"/>
              <a:defRPr sz="2400" b="0"/>
            </a:lvl3pPr>
            <a:lvl4pPr marL="2133600" indent="-304800" defTabSz="1219169">
              <a:lnSpc>
                <a:spcPct val="90000"/>
              </a:lnSpc>
              <a:spcBef>
                <a:spcPts val="2200"/>
              </a:spcBef>
              <a:buSzPct val="123000"/>
              <a:buChar char="•"/>
              <a:defRPr sz="2400" b="0"/>
            </a:lvl4pPr>
            <a:lvl5pPr marL="2743200" indent="-304800" defTabSz="1219169">
              <a:lnSpc>
                <a:spcPct val="90000"/>
              </a:lnSpc>
              <a:spcBef>
                <a:spcPts val="2200"/>
              </a:spcBef>
              <a:buSzPct val="123000"/>
              <a:buChar char="•"/>
              <a:defRPr sz="2400" b="0"/>
            </a:lvl5p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sz="half" idx="22"/>
          </p:nvPr>
        </p:nvSpPr>
        <p:spPr>
          <a:xfrm>
            <a:off x="4953000" y="477486"/>
            <a:ext cx="4434980" cy="5913307"/>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490140" y="1081484"/>
            <a:ext cx="3972720" cy="583010"/>
          </a:xfrm>
          <a:prstGeom prst="rect">
            <a:avLst/>
          </a:prstGeom>
        </p:spPr>
        <p:txBody>
          <a:bodyPr anchor="t"/>
          <a:lstStyle>
            <a:lvl1pPr>
              <a:defRPr sz="4200" spc="-84"/>
            </a:lvl1p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490139" y="2484834"/>
            <a:ext cx="8925721" cy="1888332"/>
          </a:xfrm>
          <a:prstGeom prst="rect">
            <a:avLst/>
          </a:prstGeom>
        </p:spPr>
        <p:txBody>
          <a:bodyPr anchor="ctr"/>
          <a:lstStyle>
            <a:lvl1pPr>
              <a:defRPr b="0">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4859923" y="5933219"/>
            <a:ext cx="181077" cy="17777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490140" y="1081484"/>
            <a:ext cx="8925720" cy="582949"/>
          </a:xfrm>
          <a:prstGeom prst="rect">
            <a:avLst/>
          </a:prstGeom>
        </p:spPr>
        <p:txBody>
          <a:bodyPr anchor="t"/>
          <a:lstStyle>
            <a:lvl1pPr>
              <a:defRPr sz="4200" spc="-84"/>
            </a:lvl1pPr>
          </a:lstStyle>
          <a:p>
            <a:r>
              <a:t>Slide Title</a:t>
            </a:r>
          </a:p>
        </p:txBody>
      </p:sp>
      <p:sp>
        <p:nvSpPr>
          <p:cNvPr id="80" name="Slide Subtitle"/>
          <p:cNvSpPr txBox="1">
            <a:spLocks noGrp="1"/>
          </p:cNvSpPr>
          <p:nvPr>
            <p:ph type="body" sz="quarter" idx="21" hasCustomPrompt="1"/>
          </p:nvPr>
        </p:nvSpPr>
        <p:spPr>
          <a:xfrm>
            <a:off x="490140" y="1606953"/>
            <a:ext cx="8925720" cy="379755"/>
          </a:xfrm>
          <a:prstGeom prst="rect">
            <a:avLst/>
          </a:prstGeom>
        </p:spPr>
        <p:txBody>
          <a:bodyPr lIns="18573" tIns="18573" rIns="18573" bIns="18573"/>
          <a:lstStyle>
            <a:lvl1pPr defTabSz="363220">
              <a:defRPr sz="2288"/>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490140" y="1081484"/>
            <a:ext cx="8925720" cy="583010"/>
          </a:xfrm>
          <a:prstGeom prst="rect">
            <a:avLst/>
          </a:prstGeom>
        </p:spPr>
        <p:txBody>
          <a:bodyPr anchor="t"/>
          <a:lstStyle>
            <a:lvl1pPr>
              <a:defRPr sz="4200" spc="-84"/>
            </a:lvl1pPr>
          </a:lstStyle>
          <a:p>
            <a:r>
              <a:t>Agenda Title</a:t>
            </a:r>
          </a:p>
        </p:txBody>
      </p:sp>
      <p:sp>
        <p:nvSpPr>
          <p:cNvPr id="89" name="Agenda Subtitle"/>
          <p:cNvSpPr txBox="1">
            <a:spLocks noGrp="1"/>
          </p:cNvSpPr>
          <p:nvPr>
            <p:ph type="body" sz="quarter" idx="21" hasCustomPrompt="1"/>
          </p:nvPr>
        </p:nvSpPr>
        <p:spPr>
          <a:xfrm>
            <a:off x="490140" y="1606953"/>
            <a:ext cx="8925720" cy="379755"/>
          </a:xfrm>
          <a:prstGeom prst="rect">
            <a:avLst/>
          </a:prstGeom>
        </p:spPr>
        <p:txBody>
          <a:bodyPr lIns="18573" tIns="18573" rIns="18573" bIns="18573"/>
          <a:lstStyle>
            <a:lvl1pPr defTabSz="363220">
              <a:defRPr sz="2288"/>
            </a:lvl1pPr>
          </a:lstStyle>
          <a:p>
            <a:r>
              <a:t>Agenda Subtitle</a:t>
            </a:r>
          </a:p>
        </p:txBody>
      </p:sp>
      <p:sp>
        <p:nvSpPr>
          <p:cNvPr id="90" name="Body Level One…"/>
          <p:cNvSpPr txBox="1">
            <a:spLocks noGrp="1"/>
          </p:cNvSpPr>
          <p:nvPr>
            <p:ph type="body" idx="1" hasCustomPrompt="1"/>
          </p:nvPr>
        </p:nvSpPr>
        <p:spPr>
          <a:xfrm>
            <a:off x="490140" y="2368892"/>
            <a:ext cx="8925720" cy="3354005"/>
          </a:xfrm>
          <a:prstGeom prst="rect">
            <a:avLst/>
          </a:prstGeom>
        </p:spPr>
        <p:txBody>
          <a:bodyPr/>
          <a:lstStyle>
            <a:lvl1pPr>
              <a:spcBef>
                <a:spcPts val="900"/>
              </a:spcBef>
              <a:defRPr b="0" spc="-26"/>
            </a:lvl1pPr>
            <a:lvl2pPr>
              <a:spcBef>
                <a:spcPts val="900"/>
              </a:spcBef>
              <a:defRPr b="0" spc="-26"/>
            </a:lvl2pPr>
            <a:lvl3pPr>
              <a:spcBef>
                <a:spcPts val="900"/>
              </a:spcBef>
              <a:defRPr b="0" spc="-26"/>
            </a:lvl3pPr>
            <a:lvl4pPr>
              <a:spcBef>
                <a:spcPts val="900"/>
              </a:spcBef>
              <a:defRPr b="0" spc="-26"/>
            </a:lvl4pPr>
            <a:lvl5pPr>
              <a:spcBef>
                <a:spcPts val="900"/>
              </a:spcBef>
              <a:defRPr b="0" spc="-26"/>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resentation Title"/>
          <p:cNvSpPr txBox="1">
            <a:spLocks noGrp="1"/>
          </p:cNvSpPr>
          <p:nvPr>
            <p:ph type="title" hasCustomPrompt="1"/>
          </p:nvPr>
        </p:nvSpPr>
        <p:spPr>
          <a:xfrm>
            <a:off x="490139" y="1689027"/>
            <a:ext cx="8925721" cy="18883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637" tIns="20637" rIns="20637" bIns="20637" anchor="b">
            <a:normAutofit/>
          </a:bodyPr>
          <a:lstStyle/>
          <a:p>
            <a:r>
              <a:t>Presentation Title</a:t>
            </a:r>
          </a:p>
        </p:txBody>
      </p:sp>
      <p:sp>
        <p:nvSpPr>
          <p:cNvPr id="3" name="Body Level One…"/>
          <p:cNvSpPr txBox="1">
            <a:spLocks noGrp="1"/>
          </p:cNvSpPr>
          <p:nvPr>
            <p:ph type="body" idx="1" hasCustomPrompt="1"/>
          </p:nvPr>
        </p:nvSpPr>
        <p:spPr>
          <a:xfrm>
            <a:off x="488045" y="3577358"/>
            <a:ext cx="8925720" cy="77390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637" tIns="20637" rIns="20637" bIns="20637">
            <a:normAutofit/>
          </a:bodyPr>
          <a:lstStyle/>
          <a:p>
            <a:r>
              <a:t>Presentation Subtitle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4859923" y="5931499"/>
            <a:ext cx="181077" cy="177776"/>
          </a:xfrm>
          <a:prstGeom prst="rect">
            <a:avLst/>
          </a:prstGeom>
          <a:ln w="3175">
            <a:miter lim="400000"/>
          </a:ln>
        </p:spPr>
        <p:txBody>
          <a:bodyPr wrap="none" lIns="20637" tIns="20637" rIns="20637" bIns="20637" anchor="b">
            <a:spAutoFit/>
          </a:bodyPr>
          <a:lstStyle>
            <a:lvl1pPr defTabSz="292100">
              <a:defRPr sz="9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21916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1pPr>
      <a:lvl2pPr marL="0" marR="0" indent="457200" algn="l" defTabSz="121916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914400" algn="l" defTabSz="121916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1371600" algn="l" defTabSz="121916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1828800" algn="l" defTabSz="121916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2286000" algn="l" defTabSz="121916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2743200" algn="l" defTabSz="121916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3200400" algn="l" defTabSz="121916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3657600" algn="l" defTabSz="121916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latinLnBrk="0">
        <a:lnSpc>
          <a:spcPct val="100000"/>
        </a:lnSpc>
        <a:spcBef>
          <a:spcPts val="0"/>
        </a:spcBef>
        <a:spcAft>
          <a:spcPts val="0"/>
        </a:spcAft>
        <a:buClrTx/>
        <a:buSzTx/>
        <a:buFontTx/>
        <a:buNone/>
        <a:tabLst/>
        <a:defRPr sz="2600" b="1" i="0" u="none" strike="noStrike" cap="none" spc="0" baseline="0">
          <a:solidFill>
            <a:srgbClr val="000000"/>
          </a:solidFill>
          <a:uFillTx/>
          <a:latin typeface="+mn-lt"/>
          <a:ea typeface="+mn-ea"/>
          <a:cs typeface="+mn-cs"/>
          <a:sym typeface="Helvetica Neue"/>
        </a:defRPr>
      </a:lvl1pPr>
      <a:lvl2pPr marL="0" marR="0" indent="457200" algn="l" defTabSz="412750" rtl="0" latinLnBrk="0">
        <a:lnSpc>
          <a:spcPct val="100000"/>
        </a:lnSpc>
        <a:spcBef>
          <a:spcPts val="0"/>
        </a:spcBef>
        <a:spcAft>
          <a:spcPts val="0"/>
        </a:spcAft>
        <a:buClrTx/>
        <a:buSzTx/>
        <a:buFontTx/>
        <a:buNone/>
        <a:tabLst/>
        <a:defRPr sz="2600" b="1" i="0" u="none" strike="noStrike" cap="none" spc="0" baseline="0">
          <a:solidFill>
            <a:srgbClr val="000000"/>
          </a:solidFill>
          <a:uFillTx/>
          <a:latin typeface="+mn-lt"/>
          <a:ea typeface="+mn-ea"/>
          <a:cs typeface="+mn-cs"/>
          <a:sym typeface="Helvetica Neue"/>
        </a:defRPr>
      </a:lvl2pPr>
      <a:lvl3pPr marL="0" marR="0" indent="914400" algn="l" defTabSz="412750" rtl="0" latinLnBrk="0">
        <a:lnSpc>
          <a:spcPct val="100000"/>
        </a:lnSpc>
        <a:spcBef>
          <a:spcPts val="0"/>
        </a:spcBef>
        <a:spcAft>
          <a:spcPts val="0"/>
        </a:spcAft>
        <a:buClrTx/>
        <a:buSzTx/>
        <a:buFontTx/>
        <a:buNone/>
        <a:tabLst/>
        <a:defRPr sz="2600" b="1" i="0" u="none" strike="noStrike" cap="none" spc="0" baseline="0">
          <a:solidFill>
            <a:srgbClr val="000000"/>
          </a:solidFill>
          <a:uFillTx/>
          <a:latin typeface="+mn-lt"/>
          <a:ea typeface="+mn-ea"/>
          <a:cs typeface="+mn-cs"/>
          <a:sym typeface="Helvetica Neue"/>
        </a:defRPr>
      </a:lvl3pPr>
      <a:lvl4pPr marL="0" marR="0" indent="1371600" algn="l" defTabSz="412750" rtl="0" latinLnBrk="0">
        <a:lnSpc>
          <a:spcPct val="100000"/>
        </a:lnSpc>
        <a:spcBef>
          <a:spcPts val="0"/>
        </a:spcBef>
        <a:spcAft>
          <a:spcPts val="0"/>
        </a:spcAft>
        <a:buClrTx/>
        <a:buSzTx/>
        <a:buFontTx/>
        <a:buNone/>
        <a:tabLst/>
        <a:defRPr sz="2600" b="1" i="0" u="none" strike="noStrike" cap="none" spc="0" baseline="0">
          <a:solidFill>
            <a:srgbClr val="000000"/>
          </a:solidFill>
          <a:uFillTx/>
          <a:latin typeface="+mn-lt"/>
          <a:ea typeface="+mn-ea"/>
          <a:cs typeface="+mn-cs"/>
          <a:sym typeface="Helvetica Neue"/>
        </a:defRPr>
      </a:lvl4pPr>
      <a:lvl5pPr marL="0" marR="0" indent="1828800" algn="l" defTabSz="412750" rtl="0" latinLnBrk="0">
        <a:lnSpc>
          <a:spcPct val="100000"/>
        </a:lnSpc>
        <a:spcBef>
          <a:spcPts val="0"/>
        </a:spcBef>
        <a:spcAft>
          <a:spcPts val="0"/>
        </a:spcAft>
        <a:buClrTx/>
        <a:buSzTx/>
        <a:buFontTx/>
        <a:buNone/>
        <a:tabLst/>
        <a:defRPr sz="2600" b="1" i="0" u="none" strike="noStrike" cap="none" spc="0" baseline="0">
          <a:solidFill>
            <a:srgbClr val="000000"/>
          </a:solidFill>
          <a:uFillTx/>
          <a:latin typeface="+mn-lt"/>
          <a:ea typeface="+mn-ea"/>
          <a:cs typeface="+mn-cs"/>
          <a:sym typeface="Helvetica Neue"/>
        </a:defRPr>
      </a:lvl5pPr>
      <a:lvl6pPr marL="0" marR="0" indent="2286000" algn="l" defTabSz="412750" rtl="0" latinLnBrk="0">
        <a:lnSpc>
          <a:spcPct val="100000"/>
        </a:lnSpc>
        <a:spcBef>
          <a:spcPts val="0"/>
        </a:spcBef>
        <a:spcAft>
          <a:spcPts val="0"/>
        </a:spcAft>
        <a:buClrTx/>
        <a:buSzTx/>
        <a:buFontTx/>
        <a:buNone/>
        <a:tabLst/>
        <a:defRPr sz="2600" b="1" i="0" u="none" strike="noStrike" cap="none" spc="0" baseline="0">
          <a:solidFill>
            <a:srgbClr val="000000"/>
          </a:solidFill>
          <a:uFillTx/>
          <a:latin typeface="+mn-lt"/>
          <a:ea typeface="+mn-ea"/>
          <a:cs typeface="+mn-cs"/>
          <a:sym typeface="Helvetica Neue"/>
        </a:defRPr>
      </a:lvl6pPr>
      <a:lvl7pPr marL="0" marR="0" indent="2743200" algn="l" defTabSz="412750" rtl="0" latinLnBrk="0">
        <a:lnSpc>
          <a:spcPct val="100000"/>
        </a:lnSpc>
        <a:spcBef>
          <a:spcPts val="0"/>
        </a:spcBef>
        <a:spcAft>
          <a:spcPts val="0"/>
        </a:spcAft>
        <a:buClrTx/>
        <a:buSzTx/>
        <a:buFontTx/>
        <a:buNone/>
        <a:tabLst/>
        <a:defRPr sz="2600" b="1" i="0" u="none" strike="noStrike" cap="none" spc="0" baseline="0">
          <a:solidFill>
            <a:srgbClr val="000000"/>
          </a:solidFill>
          <a:uFillTx/>
          <a:latin typeface="+mn-lt"/>
          <a:ea typeface="+mn-ea"/>
          <a:cs typeface="+mn-cs"/>
          <a:sym typeface="Helvetica Neue"/>
        </a:defRPr>
      </a:lvl7pPr>
      <a:lvl8pPr marL="0" marR="0" indent="3200400" algn="l" defTabSz="412750" rtl="0" latinLnBrk="0">
        <a:lnSpc>
          <a:spcPct val="100000"/>
        </a:lnSpc>
        <a:spcBef>
          <a:spcPts val="0"/>
        </a:spcBef>
        <a:spcAft>
          <a:spcPts val="0"/>
        </a:spcAft>
        <a:buClrTx/>
        <a:buSzTx/>
        <a:buFontTx/>
        <a:buNone/>
        <a:tabLst/>
        <a:defRPr sz="2600" b="1" i="0" u="none" strike="noStrike" cap="none" spc="0" baseline="0">
          <a:solidFill>
            <a:srgbClr val="000000"/>
          </a:solidFill>
          <a:uFillTx/>
          <a:latin typeface="+mn-lt"/>
          <a:ea typeface="+mn-ea"/>
          <a:cs typeface="+mn-cs"/>
          <a:sym typeface="Helvetica Neue"/>
        </a:defRPr>
      </a:lvl8pPr>
      <a:lvl9pPr marL="0" marR="0" indent="3657600" algn="l" defTabSz="412750" rtl="0" latinLnBrk="0">
        <a:lnSpc>
          <a:spcPct val="100000"/>
        </a:lnSpc>
        <a:spcBef>
          <a:spcPts val="0"/>
        </a:spcBef>
        <a:spcAft>
          <a:spcPts val="0"/>
        </a:spcAft>
        <a:buClrTx/>
        <a:buSzTx/>
        <a:buFontTx/>
        <a:buNone/>
        <a:tabLst/>
        <a:defRPr sz="2600" b="1"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2286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2743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3200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3657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hyperlink" Target="mailto:ryan@integroaccounting.com" TargetMode="External"/><Relationship Id="rId4" Type="http://schemas.openxmlformats.org/officeDocument/2006/relationships/hyperlink" Target="mailto:grant@integroaccounting.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integroaccounting.com/book-a-meet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cover_page.jpg" descr="cover_page.jpg"/>
          <p:cNvPicPr>
            <a:picLocks noChangeAspect="1"/>
          </p:cNvPicPr>
          <p:nvPr/>
        </p:nvPicPr>
        <p:blipFill>
          <a:blip r:embed="rId2"/>
          <a:stretch>
            <a:fillRect/>
          </a:stretch>
        </p:blipFill>
        <p:spPr>
          <a:xfrm>
            <a:off x="0" y="0"/>
            <a:ext cx="9906000" cy="6858000"/>
          </a:xfrm>
          <a:prstGeom prst="rect">
            <a:avLst/>
          </a:prstGeom>
          <a:ln w="3175">
            <a:miter lim="400000"/>
          </a:ln>
        </p:spPr>
      </p:pic>
      <p:sp>
        <p:nvSpPr>
          <p:cNvPr id="152" name="PRESENTED BY…"/>
          <p:cNvSpPr txBox="1">
            <a:spLocks noGrp="1"/>
          </p:cNvSpPr>
          <p:nvPr>
            <p:ph type="subTitle" sz="quarter" idx="1"/>
          </p:nvPr>
        </p:nvSpPr>
        <p:spPr>
          <a:xfrm>
            <a:off x="490140" y="4029219"/>
            <a:ext cx="4886854" cy="1154600"/>
          </a:xfrm>
          <a:prstGeom prst="rect">
            <a:avLst/>
          </a:prstGeom>
        </p:spPr>
        <p:txBody>
          <a:bodyPr>
            <a:noAutofit/>
          </a:bodyPr>
          <a:lstStyle/>
          <a:p>
            <a:pPr defTabSz="914400">
              <a:lnSpc>
                <a:spcPct val="90000"/>
              </a:lnSpc>
              <a:spcBef>
                <a:spcPts val="1000"/>
              </a:spcBef>
              <a:defRPr sz="1300" b="0">
                <a:solidFill>
                  <a:srgbClr val="444444"/>
                </a:solidFill>
                <a:latin typeface="Montserrat Regular"/>
                <a:ea typeface="Montserrat Regular"/>
                <a:cs typeface="Montserrat Regular"/>
                <a:sym typeface="Montserrat Regular"/>
              </a:defRPr>
            </a:pPr>
            <a:r>
              <a:rPr dirty="0"/>
              <a:t>PRESENTED BY</a:t>
            </a:r>
          </a:p>
          <a:p>
            <a:pPr defTabSz="457200">
              <a:defRPr sz="1800" b="0">
                <a:solidFill>
                  <a:srgbClr val="444444"/>
                </a:solidFill>
                <a:latin typeface="Montserrat Bold"/>
                <a:ea typeface="Montserrat Bold"/>
                <a:cs typeface="Montserrat Bold"/>
                <a:sym typeface="Montserrat Bold"/>
              </a:defRPr>
            </a:pPr>
            <a:r>
              <a:rPr dirty="0"/>
              <a:t>RYAN DEMPSEY &amp; GRANT COLLIER</a:t>
            </a:r>
          </a:p>
          <a:p>
            <a:pPr defTabSz="457200">
              <a:defRPr sz="1800" b="0">
                <a:solidFill>
                  <a:srgbClr val="444444"/>
                </a:solidFill>
                <a:latin typeface="Montserrat Regular"/>
                <a:ea typeface="Montserrat Regular"/>
                <a:cs typeface="Montserrat Regular"/>
                <a:sym typeface="Montserrat Regular"/>
              </a:defRPr>
            </a:pPr>
            <a:r>
              <a:rPr dirty="0"/>
              <a:t>INTEGRO ACCOUNTING </a:t>
            </a:r>
            <a:endParaRPr lang="en-US" dirty="0"/>
          </a:p>
          <a:p>
            <a:pPr defTabSz="457200">
              <a:defRPr sz="1800" b="0">
                <a:solidFill>
                  <a:srgbClr val="444444"/>
                </a:solidFill>
                <a:latin typeface="Montserrat Regular"/>
                <a:ea typeface="Montserrat Regular"/>
                <a:cs typeface="Montserrat Regular"/>
                <a:sym typeface="Montserrat Regular"/>
              </a:defRPr>
            </a:pPr>
            <a:r>
              <a:rPr lang="en-GB" dirty="0"/>
              <a:t>18</a:t>
            </a:r>
            <a:r>
              <a:rPr lang="en-GB" baseline="30000" dirty="0"/>
              <a:t>th</a:t>
            </a:r>
            <a:r>
              <a:rPr lang="en-GB" dirty="0"/>
              <a:t> October 2023</a:t>
            </a:r>
            <a:endParaRPr dirty="0"/>
          </a:p>
        </p:txBody>
      </p:sp>
      <p:sp>
        <p:nvSpPr>
          <p:cNvPr id="153" name="Sole trade v  Ltd company"/>
          <p:cNvSpPr txBox="1"/>
          <p:nvPr/>
        </p:nvSpPr>
        <p:spPr>
          <a:xfrm>
            <a:off x="490140" y="1054127"/>
            <a:ext cx="6076800" cy="144081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637" tIns="20637" rIns="20637" bIns="20637">
            <a:spAutoFit/>
          </a:bodyPr>
          <a:lstStyle/>
          <a:p>
            <a:pPr algn="l" defTabSz="914400">
              <a:lnSpc>
                <a:spcPct val="90000"/>
              </a:lnSpc>
              <a:defRPr sz="4800" cap="all" spc="-48">
                <a:solidFill>
                  <a:srgbClr val="455687"/>
                </a:solidFill>
                <a:latin typeface="Montserrat Black"/>
                <a:ea typeface="Montserrat Black"/>
                <a:cs typeface="Montserrat Black"/>
                <a:sym typeface="Montserrat Black"/>
              </a:defRPr>
            </a:pPr>
            <a:r>
              <a:rPr dirty="0"/>
              <a:t>Sole trade v </a:t>
            </a:r>
            <a:br>
              <a:rPr dirty="0"/>
            </a:br>
            <a:r>
              <a:rPr dirty="0"/>
              <a:t>Ltd company</a:t>
            </a:r>
          </a:p>
        </p:txBody>
      </p:sp>
      <p:sp>
        <p:nvSpPr>
          <p:cNvPr id="154" name="Are you operating in the best way for you?"/>
          <p:cNvSpPr txBox="1"/>
          <p:nvPr/>
        </p:nvSpPr>
        <p:spPr>
          <a:xfrm>
            <a:off x="490140" y="2484994"/>
            <a:ext cx="5075487" cy="98234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637" tIns="20637" rIns="20637" bIns="20637">
            <a:spAutoFit/>
          </a:bodyPr>
          <a:lstStyle>
            <a:lvl1pPr algn="l" defTabSz="914400">
              <a:lnSpc>
                <a:spcPct val="90000"/>
              </a:lnSpc>
              <a:defRPr sz="3200" spc="-32">
                <a:solidFill>
                  <a:srgbClr val="444444"/>
                </a:solidFill>
                <a:latin typeface="Montserrat Bold"/>
                <a:ea typeface="Montserrat Bold"/>
                <a:cs typeface="Montserrat Bold"/>
                <a:sym typeface="Montserrat Bold"/>
              </a:defRPr>
            </a:lvl1pPr>
          </a:lstStyle>
          <a:p>
            <a:r>
              <a:rPr dirty="0"/>
              <a:t>Are you operating in the best way for you?</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speaker_2.jpg" descr="speaker_2.jpg"/>
          <p:cNvPicPr>
            <a:picLocks noChangeAspect="1"/>
          </p:cNvPicPr>
          <p:nvPr/>
        </p:nvPicPr>
        <p:blipFill>
          <a:blip r:embed="rId2"/>
          <a:stretch>
            <a:fillRect/>
          </a:stretch>
        </p:blipFill>
        <p:spPr>
          <a:xfrm>
            <a:off x="0" y="0"/>
            <a:ext cx="9906000" cy="6858000"/>
          </a:xfrm>
          <a:prstGeom prst="rect">
            <a:avLst/>
          </a:prstGeom>
          <a:ln w="3175">
            <a:miter lim="400000"/>
          </a:ln>
        </p:spPr>
      </p:pic>
      <p:sp>
        <p:nvSpPr>
          <p:cNvPr id="165" name="Recent changes"/>
          <p:cNvSpPr txBox="1">
            <a:spLocks noGrp="1"/>
          </p:cNvSpPr>
          <p:nvPr>
            <p:ph type="title"/>
          </p:nvPr>
        </p:nvSpPr>
        <p:spPr>
          <a:xfrm>
            <a:off x="490140" y="1081484"/>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GB" dirty="0"/>
              <a:t>Status &amp; Responsibilities</a:t>
            </a:r>
            <a:endParaRPr dirty="0"/>
          </a:p>
        </p:txBody>
      </p:sp>
      <p:sp>
        <p:nvSpPr>
          <p:cNvPr id="167"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378688" y="2269896"/>
            <a:ext cx="4195625" cy="3149638"/>
          </a:xfrm>
          <a:prstGeom prst="roundRect">
            <a:avLst>
              <a:gd name="adj" fmla="val 4326"/>
            </a:avLst>
          </a:prstGeom>
          <a:solidFill>
            <a:srgbClr val="BFF0EF"/>
          </a:solidFill>
          <a:ln w="12700">
            <a:solidFill>
              <a:srgbClr val="DCDCDC"/>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300" tIns="241300" rIns="241300" bIns="241300" anchor="ctr"/>
          <a:lstStyle>
            <a:lvl1pPr algn="l">
              <a:lnSpc>
                <a:spcPct val="120000"/>
              </a:lnSpc>
              <a:spcBef>
                <a:spcPts val="1500"/>
              </a:spcBef>
              <a:defRPr sz="1600">
                <a:solidFill>
                  <a:srgbClr val="444444"/>
                </a:solidFill>
              </a:defRPr>
            </a:lvl1pPr>
          </a:lstStyle>
          <a:p>
            <a:pPr algn="ctr"/>
            <a:r>
              <a:rPr lang="en-GB" sz="2000" b="1" u="sng" dirty="0">
                <a:solidFill>
                  <a:srgbClr val="45568C"/>
                </a:solidFill>
                <a:latin typeface="Montserrat Light" panose="00000400000000000000" pitchFamily="2" charset="0"/>
              </a:rPr>
              <a:t>Sole Trader</a:t>
            </a:r>
          </a:p>
          <a:p>
            <a:pPr algn="ctr"/>
            <a:r>
              <a:rPr lang="en-GB" sz="1600" b="1" dirty="0">
                <a:solidFill>
                  <a:srgbClr val="45568C"/>
                </a:solidFill>
                <a:latin typeface="Montserrat Light" panose="00000400000000000000" pitchFamily="2" charset="0"/>
              </a:rPr>
              <a:t>Less legal responsibilities compared to a Limited company.</a:t>
            </a:r>
          </a:p>
        </p:txBody>
      </p:sp>
      <p:sp>
        <p:nvSpPr>
          <p:cNvPr id="168"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4953000" y="2269896"/>
            <a:ext cx="4195625" cy="3698403"/>
          </a:xfrm>
          <a:prstGeom prst="roundRect">
            <a:avLst>
              <a:gd name="adj" fmla="val 4326"/>
            </a:avLst>
          </a:prstGeom>
          <a:solidFill>
            <a:srgbClr val="B1F9B8"/>
          </a:solidFill>
          <a:ln w="12700">
            <a:solidFill>
              <a:srgbClr val="DCDCDC"/>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300" tIns="241300" rIns="241300" bIns="241300" anchor="ctr"/>
          <a:lstStyle>
            <a:lvl1pPr algn="l">
              <a:lnSpc>
                <a:spcPct val="120000"/>
              </a:lnSpc>
              <a:spcBef>
                <a:spcPts val="1500"/>
              </a:spcBef>
              <a:defRPr sz="1600">
                <a:solidFill>
                  <a:srgbClr val="444444"/>
                </a:solidFill>
              </a:defRPr>
            </a:lvl1pPr>
          </a:lstStyle>
          <a:p>
            <a:pPr algn="ctr"/>
            <a:r>
              <a:rPr lang="en-GB" sz="2000" b="1" u="sng" dirty="0">
                <a:solidFill>
                  <a:srgbClr val="45568C"/>
                </a:solidFill>
                <a:latin typeface="Montserrat Light" panose="00000400000000000000" pitchFamily="2" charset="0"/>
              </a:rPr>
              <a:t>Ltd Company</a:t>
            </a:r>
          </a:p>
          <a:p>
            <a:pPr algn="ctr"/>
            <a:r>
              <a:rPr lang="en-GB" sz="1600" b="1" dirty="0">
                <a:solidFill>
                  <a:srgbClr val="45568C"/>
                </a:solidFill>
                <a:latin typeface="Montserrat Light" panose="00000400000000000000" pitchFamily="2" charset="0"/>
              </a:rPr>
              <a:t>Specific responsibilities set out by Companies House for a director. Including acting in the best interest of the shareholders and behaving responsibly.</a:t>
            </a:r>
          </a:p>
          <a:p>
            <a:pPr algn="ctr"/>
            <a:r>
              <a:rPr lang="en-GB" sz="1600" b="1" dirty="0">
                <a:solidFill>
                  <a:srgbClr val="45568C"/>
                </a:solidFill>
                <a:latin typeface="Montserrat Light" panose="00000400000000000000" pitchFamily="2" charset="0"/>
              </a:rPr>
              <a:t>There is an element of a higher status or bigger business compared to </a:t>
            </a:r>
            <a:r>
              <a:rPr lang="en-GB" b="1" dirty="0">
                <a:solidFill>
                  <a:srgbClr val="45568C"/>
                </a:solidFill>
                <a:latin typeface="Montserrat Light" panose="00000400000000000000" pitchFamily="2" charset="0"/>
              </a:rPr>
              <a:t>S</a:t>
            </a:r>
            <a:r>
              <a:rPr lang="en-GB" sz="1600" b="1" dirty="0">
                <a:solidFill>
                  <a:srgbClr val="45568C"/>
                </a:solidFill>
                <a:latin typeface="Montserrat Light" panose="00000400000000000000" pitchFamily="2" charset="0"/>
              </a:rPr>
              <a:t>ole </a:t>
            </a:r>
            <a:r>
              <a:rPr lang="en-GB" b="1" dirty="0">
                <a:solidFill>
                  <a:srgbClr val="45568C"/>
                </a:solidFill>
                <a:latin typeface="Montserrat Light" panose="00000400000000000000" pitchFamily="2" charset="0"/>
              </a:rPr>
              <a:t>T</a:t>
            </a:r>
            <a:r>
              <a:rPr lang="en-GB" sz="1600" b="1" dirty="0">
                <a:solidFill>
                  <a:srgbClr val="45568C"/>
                </a:solidFill>
                <a:latin typeface="Montserrat Light" panose="00000400000000000000" pitchFamily="2" charset="0"/>
              </a:rPr>
              <a:t>raders which can lead to better opportunities, both for new work and finance/funding.</a:t>
            </a:r>
          </a:p>
        </p:txBody>
      </p:sp>
    </p:spTree>
    <p:extLst>
      <p:ext uri="{BB962C8B-B14F-4D97-AF65-F5344CB8AC3E}">
        <p14:creationId xmlns:p14="http://schemas.microsoft.com/office/powerpoint/2010/main" val="50918986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speaker_2.jpg" descr="speaker_2.jpg"/>
          <p:cNvPicPr>
            <a:picLocks noChangeAspect="1"/>
          </p:cNvPicPr>
          <p:nvPr/>
        </p:nvPicPr>
        <p:blipFill>
          <a:blip r:embed="rId2"/>
          <a:stretch>
            <a:fillRect/>
          </a:stretch>
        </p:blipFill>
        <p:spPr>
          <a:xfrm>
            <a:off x="0" y="0"/>
            <a:ext cx="9906000" cy="6858000"/>
          </a:xfrm>
          <a:prstGeom prst="rect">
            <a:avLst/>
          </a:prstGeom>
          <a:ln w="3175">
            <a:miter lim="400000"/>
          </a:ln>
        </p:spPr>
      </p:pic>
      <p:sp>
        <p:nvSpPr>
          <p:cNvPr id="161" name="Recent changes"/>
          <p:cNvSpPr txBox="1">
            <a:spLocks noGrp="1"/>
          </p:cNvSpPr>
          <p:nvPr>
            <p:ph type="title"/>
          </p:nvPr>
        </p:nvSpPr>
        <p:spPr>
          <a:xfrm>
            <a:off x="490140" y="1081484"/>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GB" dirty="0"/>
              <a:t>Financial Differences</a:t>
            </a:r>
            <a:endParaRPr dirty="0"/>
          </a:p>
        </p:txBody>
      </p:sp>
      <p:sp>
        <p:nvSpPr>
          <p:cNvPr id="162" name="Corporation tax…"/>
          <p:cNvSpPr txBox="1">
            <a:spLocks noGrp="1"/>
          </p:cNvSpPr>
          <p:nvPr>
            <p:ph type="body" idx="1"/>
          </p:nvPr>
        </p:nvSpPr>
        <p:spPr>
          <a:xfrm>
            <a:off x="490140" y="1927227"/>
            <a:ext cx="8106493" cy="4539561"/>
          </a:xfrm>
          <a:prstGeom prst="rect">
            <a:avLst/>
          </a:prstGeom>
        </p:spPr>
        <p:txBody>
          <a:bodyPr>
            <a:noAutofit/>
          </a:bodyPr>
          <a:lstStyle/>
          <a:p>
            <a:r>
              <a:rPr lang="en-GB" dirty="0">
                <a:latin typeface="Montserrat Light" panose="00000400000000000000" pitchFamily="2" charset="0"/>
              </a:rPr>
              <a:t>Expenses </a:t>
            </a:r>
          </a:p>
          <a:p>
            <a:r>
              <a:rPr lang="en-GB" dirty="0">
                <a:latin typeface="Montserrat Light" panose="00000400000000000000" pitchFamily="2" charset="0"/>
              </a:rPr>
              <a:t>Tax rates </a:t>
            </a:r>
          </a:p>
          <a:p>
            <a:r>
              <a:rPr lang="en-GB" dirty="0">
                <a:latin typeface="Montserrat Light" panose="00000400000000000000" pitchFamily="2" charset="0"/>
              </a:rPr>
              <a:t>Tax planning </a:t>
            </a:r>
          </a:p>
        </p:txBody>
      </p:sp>
    </p:spTree>
    <p:extLst>
      <p:ext uri="{BB962C8B-B14F-4D97-AF65-F5344CB8AC3E}">
        <p14:creationId xmlns:p14="http://schemas.microsoft.com/office/powerpoint/2010/main" val="372563317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speaker_2.jpg" descr="speaker_2.jpg"/>
          <p:cNvPicPr>
            <a:picLocks noChangeAspect="1"/>
          </p:cNvPicPr>
          <p:nvPr/>
        </p:nvPicPr>
        <p:blipFill>
          <a:blip r:embed="rId2"/>
          <a:stretch>
            <a:fillRect/>
          </a:stretch>
        </p:blipFill>
        <p:spPr>
          <a:xfrm>
            <a:off x="0" y="0"/>
            <a:ext cx="9906000" cy="6858000"/>
          </a:xfrm>
          <a:prstGeom prst="rect">
            <a:avLst/>
          </a:prstGeom>
          <a:ln w="3175">
            <a:miter lim="400000"/>
          </a:ln>
        </p:spPr>
      </p:pic>
      <p:sp>
        <p:nvSpPr>
          <p:cNvPr id="165" name="Recent changes"/>
          <p:cNvSpPr txBox="1">
            <a:spLocks noGrp="1"/>
          </p:cNvSpPr>
          <p:nvPr>
            <p:ph type="title"/>
          </p:nvPr>
        </p:nvSpPr>
        <p:spPr>
          <a:xfrm>
            <a:off x="490140" y="1081484"/>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GB" dirty="0"/>
              <a:t>Expenses</a:t>
            </a:r>
            <a:endParaRPr dirty="0"/>
          </a:p>
        </p:txBody>
      </p:sp>
      <p:sp>
        <p:nvSpPr>
          <p:cNvPr id="167"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378688" y="2211505"/>
            <a:ext cx="4195625" cy="3427835"/>
          </a:xfrm>
          <a:prstGeom prst="roundRect">
            <a:avLst>
              <a:gd name="adj" fmla="val 4326"/>
            </a:avLst>
          </a:prstGeom>
          <a:solidFill>
            <a:srgbClr val="BFF0EF"/>
          </a:solidFill>
          <a:ln w="12700">
            <a:solidFill>
              <a:srgbClr val="DCDCDC"/>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300" tIns="241300" rIns="241300" bIns="241300" anchor="ctr"/>
          <a:lstStyle>
            <a:lvl1pPr algn="l">
              <a:lnSpc>
                <a:spcPct val="120000"/>
              </a:lnSpc>
              <a:spcBef>
                <a:spcPts val="1500"/>
              </a:spcBef>
              <a:defRPr sz="1600">
                <a:solidFill>
                  <a:srgbClr val="444444"/>
                </a:solidFill>
              </a:defRPr>
            </a:lvl1pPr>
          </a:lstStyle>
          <a:p>
            <a:pPr algn="ctr"/>
            <a:r>
              <a:rPr lang="en-GB" sz="2000" b="1" u="sng" dirty="0">
                <a:solidFill>
                  <a:srgbClr val="45568C"/>
                </a:solidFill>
                <a:latin typeface="Montserrat Light" panose="00000400000000000000" pitchFamily="2" charset="0"/>
              </a:rPr>
              <a:t>Sole Trader</a:t>
            </a:r>
          </a:p>
          <a:p>
            <a:pPr algn="ctr"/>
            <a:r>
              <a:rPr lang="en-GB" sz="1600" b="1" dirty="0">
                <a:solidFill>
                  <a:srgbClr val="45568C"/>
                </a:solidFill>
                <a:latin typeface="Montserrat Light" panose="00000400000000000000" pitchFamily="2" charset="0"/>
              </a:rPr>
              <a:t>Wholly, exclusively &amp; necessary for the business. </a:t>
            </a:r>
          </a:p>
          <a:p>
            <a:pPr algn="ctr"/>
            <a:r>
              <a:rPr lang="en-GB" sz="1600" b="1" dirty="0">
                <a:solidFill>
                  <a:srgbClr val="45568C"/>
                </a:solidFill>
                <a:latin typeface="Montserrat Light" panose="00000400000000000000" pitchFamily="2" charset="0"/>
              </a:rPr>
              <a:t>Any personal element to an expense would be disallowed for tax purposes.</a:t>
            </a:r>
          </a:p>
        </p:txBody>
      </p:sp>
      <p:sp>
        <p:nvSpPr>
          <p:cNvPr id="168"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4953000" y="2211505"/>
            <a:ext cx="4195625" cy="3427835"/>
          </a:xfrm>
          <a:prstGeom prst="roundRect">
            <a:avLst>
              <a:gd name="adj" fmla="val 4326"/>
            </a:avLst>
          </a:prstGeom>
          <a:solidFill>
            <a:srgbClr val="B1F9B8"/>
          </a:solidFill>
          <a:ln w="12700">
            <a:solidFill>
              <a:srgbClr val="DCDCDC"/>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300" tIns="241300" rIns="241300" bIns="241300" anchor="ctr"/>
          <a:lstStyle>
            <a:lvl1pPr algn="l">
              <a:lnSpc>
                <a:spcPct val="120000"/>
              </a:lnSpc>
              <a:spcBef>
                <a:spcPts val="1500"/>
              </a:spcBef>
              <a:defRPr sz="1600">
                <a:solidFill>
                  <a:srgbClr val="444444"/>
                </a:solidFill>
              </a:defRPr>
            </a:lvl1pPr>
          </a:lstStyle>
          <a:p>
            <a:pPr algn="ctr"/>
            <a:r>
              <a:rPr lang="en-GB" sz="2000" b="1" u="sng" dirty="0">
                <a:solidFill>
                  <a:srgbClr val="45568C"/>
                </a:solidFill>
                <a:latin typeface="Montserrat Light" panose="00000400000000000000" pitchFamily="2" charset="0"/>
              </a:rPr>
              <a:t>Ltd Company</a:t>
            </a:r>
          </a:p>
          <a:p>
            <a:pPr algn="ctr"/>
            <a:r>
              <a:rPr lang="en-GB" sz="1600" b="1" dirty="0">
                <a:solidFill>
                  <a:srgbClr val="45568C"/>
                </a:solidFill>
                <a:latin typeface="Montserrat Light" panose="00000400000000000000" pitchFamily="2" charset="0"/>
              </a:rPr>
              <a:t>Wholly &amp; exclusively for the business. Any personal element to an expense would be treated as a benefit in kind or income.</a:t>
            </a:r>
          </a:p>
          <a:p>
            <a:pPr algn="ctr"/>
            <a:r>
              <a:rPr lang="en-GB" sz="1600" b="1" dirty="0">
                <a:solidFill>
                  <a:srgbClr val="45568C"/>
                </a:solidFill>
                <a:latin typeface="Montserrat Light" panose="00000400000000000000" pitchFamily="2" charset="0"/>
              </a:rPr>
              <a:t>A main difference is that pension contributions can attract corporation tax relief. </a:t>
            </a:r>
          </a:p>
        </p:txBody>
      </p:sp>
    </p:spTree>
    <p:extLst>
      <p:ext uri="{BB962C8B-B14F-4D97-AF65-F5344CB8AC3E}">
        <p14:creationId xmlns:p14="http://schemas.microsoft.com/office/powerpoint/2010/main" val="9268669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speaker_2.jpg" descr="speaker_2.jpg"/>
          <p:cNvPicPr>
            <a:picLocks noChangeAspect="1"/>
          </p:cNvPicPr>
          <p:nvPr/>
        </p:nvPicPr>
        <p:blipFill>
          <a:blip r:embed="rId3"/>
          <a:stretch>
            <a:fillRect/>
          </a:stretch>
        </p:blipFill>
        <p:spPr>
          <a:xfrm>
            <a:off x="0" y="0"/>
            <a:ext cx="9906000" cy="6858000"/>
          </a:xfrm>
          <a:prstGeom prst="rect">
            <a:avLst/>
          </a:prstGeom>
          <a:ln w="3175">
            <a:miter lim="400000"/>
          </a:ln>
        </p:spPr>
      </p:pic>
      <p:sp>
        <p:nvSpPr>
          <p:cNvPr id="161" name="Recent changes"/>
          <p:cNvSpPr txBox="1">
            <a:spLocks noGrp="1"/>
          </p:cNvSpPr>
          <p:nvPr>
            <p:ph type="title"/>
          </p:nvPr>
        </p:nvSpPr>
        <p:spPr>
          <a:xfrm>
            <a:off x="490140" y="1081484"/>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GB" dirty="0"/>
              <a:t>Typical Expenses</a:t>
            </a:r>
            <a:endParaRPr dirty="0"/>
          </a:p>
        </p:txBody>
      </p:sp>
      <p:sp>
        <p:nvSpPr>
          <p:cNvPr id="162" name="Corporation tax…"/>
          <p:cNvSpPr txBox="1">
            <a:spLocks noGrp="1"/>
          </p:cNvSpPr>
          <p:nvPr>
            <p:ph type="body" idx="1"/>
          </p:nvPr>
        </p:nvSpPr>
        <p:spPr>
          <a:xfrm>
            <a:off x="490140" y="1951271"/>
            <a:ext cx="8106493" cy="4730516"/>
          </a:xfrm>
          <a:prstGeom prst="rect">
            <a:avLst/>
          </a:prstGeom>
        </p:spPr>
        <p:txBody>
          <a:bodyPr>
            <a:noAutofit/>
          </a:bodyPr>
          <a:lstStyle/>
          <a:p>
            <a:pPr>
              <a:spcBef>
                <a:spcPts val="1200"/>
              </a:spcBef>
            </a:pPr>
            <a:r>
              <a:rPr lang="en-GB" sz="2000" dirty="0">
                <a:latin typeface="Montserrat Light" panose="00000400000000000000" pitchFamily="2" charset="0"/>
              </a:rPr>
              <a:t>Computer costs </a:t>
            </a:r>
          </a:p>
          <a:p>
            <a:pPr>
              <a:spcBef>
                <a:spcPts val="1200"/>
              </a:spcBef>
            </a:pPr>
            <a:r>
              <a:rPr lang="en-GB" sz="2000" dirty="0">
                <a:latin typeface="Montserrat Light" panose="00000400000000000000" pitchFamily="2" charset="0"/>
              </a:rPr>
              <a:t>Stationery</a:t>
            </a:r>
          </a:p>
          <a:p>
            <a:pPr>
              <a:spcBef>
                <a:spcPts val="1200"/>
              </a:spcBef>
            </a:pPr>
            <a:r>
              <a:rPr lang="en-GB" sz="2000" dirty="0">
                <a:latin typeface="Montserrat Light" panose="00000400000000000000" pitchFamily="2" charset="0"/>
              </a:rPr>
              <a:t>Travel &amp; Accommodation </a:t>
            </a:r>
          </a:p>
          <a:p>
            <a:pPr>
              <a:spcBef>
                <a:spcPts val="1200"/>
              </a:spcBef>
            </a:pPr>
            <a:r>
              <a:rPr lang="en-GB" sz="2000" dirty="0">
                <a:latin typeface="Montserrat Light" panose="00000400000000000000" pitchFamily="2" charset="0"/>
              </a:rPr>
              <a:t>Use of home allowance (£10, £18 or £26 per month)</a:t>
            </a:r>
          </a:p>
          <a:p>
            <a:pPr>
              <a:spcBef>
                <a:spcPts val="1200"/>
              </a:spcBef>
            </a:pPr>
            <a:r>
              <a:rPr lang="en-GB" sz="2000" dirty="0">
                <a:latin typeface="Montserrat Light" panose="00000400000000000000" pitchFamily="2" charset="0"/>
              </a:rPr>
              <a:t>Insurance </a:t>
            </a:r>
          </a:p>
          <a:p>
            <a:pPr>
              <a:spcBef>
                <a:spcPts val="1200"/>
              </a:spcBef>
            </a:pPr>
            <a:r>
              <a:rPr lang="en-GB" sz="2000" dirty="0">
                <a:latin typeface="Montserrat Light" panose="00000400000000000000" pitchFamily="2" charset="0"/>
              </a:rPr>
              <a:t>Accountancy</a:t>
            </a:r>
          </a:p>
          <a:p>
            <a:pPr>
              <a:spcBef>
                <a:spcPts val="1200"/>
              </a:spcBef>
            </a:pPr>
            <a:r>
              <a:rPr lang="en-GB" sz="2000" dirty="0">
                <a:latin typeface="Montserrat Light" panose="00000400000000000000" pitchFamily="2" charset="0"/>
              </a:rPr>
              <a:t>Mobile phone </a:t>
            </a:r>
          </a:p>
          <a:p>
            <a:pPr>
              <a:spcBef>
                <a:spcPts val="1200"/>
              </a:spcBef>
            </a:pPr>
            <a:r>
              <a:rPr lang="en-GB" sz="2000" dirty="0">
                <a:latin typeface="Montserrat Light" panose="00000400000000000000" pitchFamily="2" charset="0"/>
              </a:rPr>
              <a:t>Annual event allowance</a:t>
            </a:r>
            <a:r>
              <a:rPr lang="en-GB" sz="2000" b="1" dirty="0">
                <a:latin typeface="Montserrat Light" panose="00000400000000000000" pitchFamily="2" charset="0"/>
              </a:rPr>
              <a:t>*</a:t>
            </a:r>
          </a:p>
          <a:p>
            <a:pPr>
              <a:spcBef>
                <a:spcPts val="1200"/>
              </a:spcBef>
            </a:pPr>
            <a:r>
              <a:rPr lang="en-GB" sz="2000" dirty="0">
                <a:latin typeface="Montserrat Light" panose="00000400000000000000" pitchFamily="2" charset="0"/>
              </a:rPr>
              <a:t>Trivial benefits</a:t>
            </a:r>
            <a:r>
              <a:rPr lang="en-GB" sz="2000" b="1" dirty="0">
                <a:latin typeface="Montserrat Light" panose="00000400000000000000" pitchFamily="2" charset="0"/>
              </a:rPr>
              <a:t>*</a:t>
            </a:r>
          </a:p>
          <a:p>
            <a:pPr marL="0" indent="0">
              <a:buNone/>
            </a:pPr>
            <a:r>
              <a:rPr lang="en-GB" sz="1100" b="1" dirty="0">
                <a:latin typeface="Montserrat Light" panose="00000400000000000000" pitchFamily="2" charset="0"/>
              </a:rPr>
              <a:t>* More relevant to those with a Limited Company.</a:t>
            </a:r>
          </a:p>
        </p:txBody>
      </p:sp>
    </p:spTree>
    <p:extLst>
      <p:ext uri="{BB962C8B-B14F-4D97-AF65-F5344CB8AC3E}">
        <p14:creationId xmlns:p14="http://schemas.microsoft.com/office/powerpoint/2010/main" val="312275012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speaker_2.jpg" descr="speaker_2.jpg"/>
          <p:cNvPicPr>
            <a:picLocks noChangeAspect="1"/>
          </p:cNvPicPr>
          <p:nvPr/>
        </p:nvPicPr>
        <p:blipFill>
          <a:blip r:embed="rId3"/>
          <a:stretch>
            <a:fillRect/>
          </a:stretch>
        </p:blipFill>
        <p:spPr>
          <a:xfrm>
            <a:off x="0" y="0"/>
            <a:ext cx="9906000" cy="6858000"/>
          </a:xfrm>
          <a:prstGeom prst="rect">
            <a:avLst/>
          </a:prstGeom>
          <a:ln w="3175">
            <a:miter lim="400000"/>
          </a:ln>
        </p:spPr>
      </p:pic>
      <p:sp>
        <p:nvSpPr>
          <p:cNvPr id="165" name="Recent changes"/>
          <p:cNvSpPr txBox="1">
            <a:spLocks noGrp="1"/>
          </p:cNvSpPr>
          <p:nvPr>
            <p:ph type="title"/>
          </p:nvPr>
        </p:nvSpPr>
        <p:spPr>
          <a:xfrm>
            <a:off x="490140" y="1081484"/>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GB" dirty="0"/>
              <a:t>Tax Rates</a:t>
            </a:r>
            <a:endParaRPr dirty="0"/>
          </a:p>
        </p:txBody>
      </p:sp>
      <p:sp>
        <p:nvSpPr>
          <p:cNvPr id="167"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1428750" y="1581150"/>
            <a:ext cx="6467475" cy="2028825"/>
          </a:xfrm>
          <a:prstGeom prst="roundRect">
            <a:avLst>
              <a:gd name="adj" fmla="val 4326"/>
            </a:avLst>
          </a:prstGeom>
          <a:solidFill>
            <a:srgbClr val="BFF0EF"/>
          </a:solidFill>
          <a:ln w="12700">
            <a:solidFill>
              <a:srgbClr val="DCDCD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1300" tIns="241300" rIns="241300" bIns="241300" anchor="ctr"/>
          <a:lstStyle>
            <a:lvl1pPr algn="l">
              <a:lnSpc>
                <a:spcPct val="120000"/>
              </a:lnSpc>
              <a:spcBef>
                <a:spcPts val="1500"/>
              </a:spcBef>
              <a:defRPr sz="1600">
                <a:solidFill>
                  <a:srgbClr val="444444"/>
                </a:solidFill>
              </a:defRPr>
            </a:lvl1pPr>
          </a:lstStyle>
          <a:p>
            <a:pPr algn="ctr">
              <a:spcAft>
                <a:spcPts val="600"/>
              </a:spcAft>
            </a:pPr>
            <a:r>
              <a:rPr lang="en-GB" sz="1800" b="1" u="sng" dirty="0">
                <a:solidFill>
                  <a:srgbClr val="45568C"/>
                </a:solidFill>
                <a:latin typeface="Montserrat Light" panose="00000400000000000000" pitchFamily="2" charset="0"/>
              </a:rPr>
              <a:t>Sole Trader</a:t>
            </a:r>
          </a:p>
          <a:p>
            <a:pPr algn="ctr">
              <a:lnSpc>
                <a:spcPct val="100000"/>
              </a:lnSpc>
              <a:spcBef>
                <a:spcPts val="0"/>
              </a:spcBef>
            </a:pPr>
            <a:r>
              <a:rPr lang="en-GB" sz="1600" b="1" dirty="0">
                <a:solidFill>
                  <a:srgbClr val="45568C"/>
                </a:solidFill>
                <a:latin typeface="Montserrat Light" panose="00000400000000000000" pitchFamily="2" charset="0"/>
              </a:rPr>
              <a:t>Personal allowance</a:t>
            </a:r>
            <a:r>
              <a:rPr lang="en-GB" b="1" dirty="0">
                <a:solidFill>
                  <a:srgbClr val="45568C"/>
                </a:solidFill>
                <a:latin typeface="Montserrat Light" panose="00000400000000000000" pitchFamily="2" charset="0"/>
              </a:rPr>
              <a:t> -</a:t>
            </a:r>
            <a:r>
              <a:rPr lang="en-GB" sz="1600" b="1" dirty="0">
                <a:solidFill>
                  <a:srgbClr val="45568C"/>
                </a:solidFill>
                <a:latin typeface="Montserrat Light" panose="00000400000000000000" pitchFamily="2" charset="0"/>
              </a:rPr>
              <a:t> 0%</a:t>
            </a:r>
          </a:p>
          <a:p>
            <a:pPr algn="ctr">
              <a:lnSpc>
                <a:spcPct val="100000"/>
              </a:lnSpc>
              <a:spcBef>
                <a:spcPts val="0"/>
              </a:spcBef>
            </a:pPr>
            <a:r>
              <a:rPr lang="en-GB" sz="1600" b="1" dirty="0">
                <a:solidFill>
                  <a:srgbClr val="45568C"/>
                </a:solidFill>
                <a:latin typeface="Montserrat Light" panose="00000400000000000000" pitchFamily="2" charset="0"/>
              </a:rPr>
              <a:t>Basic rate tax band - 20%</a:t>
            </a:r>
          </a:p>
          <a:p>
            <a:pPr algn="ctr">
              <a:lnSpc>
                <a:spcPct val="100000"/>
              </a:lnSpc>
              <a:spcBef>
                <a:spcPts val="0"/>
              </a:spcBef>
            </a:pPr>
            <a:r>
              <a:rPr lang="en-GB" sz="1600" b="1" dirty="0">
                <a:solidFill>
                  <a:srgbClr val="45568C"/>
                </a:solidFill>
                <a:latin typeface="Montserrat Light" panose="00000400000000000000" pitchFamily="2" charset="0"/>
              </a:rPr>
              <a:t>Higher rate tax band - 40%</a:t>
            </a:r>
          </a:p>
          <a:p>
            <a:pPr algn="ctr">
              <a:lnSpc>
                <a:spcPct val="100000"/>
              </a:lnSpc>
              <a:spcBef>
                <a:spcPts val="0"/>
              </a:spcBef>
            </a:pPr>
            <a:r>
              <a:rPr lang="en-GB" sz="1600" b="1" dirty="0">
                <a:solidFill>
                  <a:srgbClr val="45568C"/>
                </a:solidFill>
                <a:latin typeface="Montserrat Light" panose="00000400000000000000" pitchFamily="2" charset="0"/>
              </a:rPr>
              <a:t>Additional rate tax band - 45%</a:t>
            </a:r>
          </a:p>
        </p:txBody>
      </p:sp>
      <p:sp>
        <p:nvSpPr>
          <p:cNvPr id="168"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1428750" y="3962400"/>
            <a:ext cx="6467475" cy="2714625"/>
          </a:xfrm>
          <a:prstGeom prst="roundRect">
            <a:avLst>
              <a:gd name="adj" fmla="val 4326"/>
            </a:avLst>
          </a:prstGeom>
          <a:solidFill>
            <a:srgbClr val="B1F9B8"/>
          </a:solidFill>
          <a:ln w="12700">
            <a:solidFill>
              <a:srgbClr val="DCDCD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1300" tIns="241300" rIns="241300" bIns="241300" anchor="ctr"/>
          <a:lstStyle>
            <a:lvl1pPr algn="l">
              <a:lnSpc>
                <a:spcPct val="120000"/>
              </a:lnSpc>
              <a:spcBef>
                <a:spcPts val="1500"/>
              </a:spcBef>
              <a:defRPr sz="1600">
                <a:solidFill>
                  <a:srgbClr val="444444"/>
                </a:solidFill>
              </a:defRPr>
            </a:lvl1pPr>
          </a:lstStyle>
          <a:p>
            <a:pPr algn="ctr">
              <a:spcAft>
                <a:spcPts val="600"/>
              </a:spcAft>
            </a:pPr>
            <a:r>
              <a:rPr lang="en-GB" sz="1800" b="1" u="sng" dirty="0">
                <a:solidFill>
                  <a:srgbClr val="45568C"/>
                </a:solidFill>
                <a:latin typeface="Montserrat Light" panose="00000400000000000000" pitchFamily="2" charset="0"/>
              </a:rPr>
              <a:t>Ltd Company</a:t>
            </a:r>
          </a:p>
          <a:p>
            <a:pPr algn="ctr">
              <a:lnSpc>
                <a:spcPct val="100000"/>
              </a:lnSpc>
              <a:spcBef>
                <a:spcPts val="0"/>
              </a:spcBef>
            </a:pPr>
            <a:r>
              <a:rPr lang="en-GB" sz="1600" b="1" dirty="0">
                <a:solidFill>
                  <a:srgbClr val="45568C"/>
                </a:solidFill>
                <a:latin typeface="Montserrat Light" panose="00000400000000000000" pitchFamily="2" charset="0"/>
              </a:rPr>
              <a:t>Personal allowance &amp; dividend allowance - 0% </a:t>
            </a:r>
          </a:p>
          <a:p>
            <a:pPr algn="ctr">
              <a:lnSpc>
                <a:spcPct val="100000"/>
              </a:lnSpc>
              <a:spcBef>
                <a:spcPts val="0"/>
              </a:spcBef>
            </a:pPr>
            <a:r>
              <a:rPr lang="en-GB" sz="1600" b="1" dirty="0">
                <a:solidFill>
                  <a:srgbClr val="45568C"/>
                </a:solidFill>
                <a:latin typeface="Montserrat Light" panose="00000400000000000000" pitchFamily="2" charset="0"/>
              </a:rPr>
              <a:t>Basic rate tax band (dividends) - 8.75%</a:t>
            </a:r>
          </a:p>
          <a:p>
            <a:pPr algn="ctr">
              <a:lnSpc>
                <a:spcPct val="100000"/>
              </a:lnSpc>
              <a:spcBef>
                <a:spcPts val="0"/>
              </a:spcBef>
            </a:pPr>
            <a:r>
              <a:rPr lang="en-GB" sz="1600" b="1" dirty="0">
                <a:solidFill>
                  <a:srgbClr val="45568C"/>
                </a:solidFill>
                <a:latin typeface="Montserrat Light" panose="00000400000000000000" pitchFamily="2" charset="0"/>
              </a:rPr>
              <a:t>Higher rate tax band (dividends) - 33.75%</a:t>
            </a:r>
          </a:p>
          <a:p>
            <a:pPr algn="ctr">
              <a:lnSpc>
                <a:spcPct val="100000"/>
              </a:lnSpc>
              <a:spcBef>
                <a:spcPts val="0"/>
              </a:spcBef>
            </a:pPr>
            <a:r>
              <a:rPr lang="en-GB" sz="1600" b="1" dirty="0">
                <a:solidFill>
                  <a:srgbClr val="45568C"/>
                </a:solidFill>
                <a:latin typeface="Montserrat Light" panose="00000400000000000000" pitchFamily="2" charset="0"/>
              </a:rPr>
              <a:t>Additional rate tax band (dividends) - 39.35%</a:t>
            </a:r>
            <a:endParaRPr lang="en-GB" b="1" dirty="0">
              <a:solidFill>
                <a:srgbClr val="45568C"/>
              </a:solidFill>
              <a:latin typeface="Montserrat Light" panose="00000400000000000000" pitchFamily="2" charset="0"/>
            </a:endParaRPr>
          </a:p>
          <a:p>
            <a:pPr algn="ctr">
              <a:lnSpc>
                <a:spcPct val="100000"/>
              </a:lnSpc>
              <a:spcBef>
                <a:spcPts val="0"/>
              </a:spcBef>
            </a:pPr>
            <a:endParaRPr lang="en-GB" sz="1600" b="1" dirty="0">
              <a:solidFill>
                <a:srgbClr val="45568C"/>
              </a:solidFill>
              <a:latin typeface="Montserrat Light" panose="00000400000000000000" pitchFamily="2" charset="0"/>
            </a:endParaRPr>
          </a:p>
          <a:p>
            <a:pPr algn="ctr">
              <a:lnSpc>
                <a:spcPct val="100000"/>
              </a:lnSpc>
              <a:spcBef>
                <a:spcPts val="0"/>
              </a:spcBef>
            </a:pPr>
            <a:r>
              <a:rPr lang="en-GB" sz="1600" b="1" dirty="0">
                <a:solidFill>
                  <a:srgbClr val="45568C"/>
                </a:solidFill>
                <a:latin typeface="Montserrat Light" panose="00000400000000000000" pitchFamily="2" charset="0"/>
              </a:rPr>
              <a:t>Corporation tax paid on profits - between 19% -25%</a:t>
            </a:r>
          </a:p>
        </p:txBody>
      </p:sp>
    </p:spTree>
    <p:extLst>
      <p:ext uri="{BB962C8B-B14F-4D97-AF65-F5344CB8AC3E}">
        <p14:creationId xmlns:p14="http://schemas.microsoft.com/office/powerpoint/2010/main" val="361595122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speaker_2.jpg" descr="speaker_2.jpg"/>
          <p:cNvPicPr>
            <a:picLocks noChangeAspect="1"/>
          </p:cNvPicPr>
          <p:nvPr/>
        </p:nvPicPr>
        <p:blipFill>
          <a:blip r:embed="rId3"/>
          <a:stretch>
            <a:fillRect/>
          </a:stretch>
        </p:blipFill>
        <p:spPr>
          <a:xfrm>
            <a:off x="0" y="0"/>
            <a:ext cx="9906000" cy="6858000"/>
          </a:xfrm>
          <a:prstGeom prst="rect">
            <a:avLst/>
          </a:prstGeom>
          <a:ln w="3175">
            <a:miter lim="400000"/>
          </a:ln>
        </p:spPr>
      </p:pic>
      <p:sp>
        <p:nvSpPr>
          <p:cNvPr id="165" name="Recent changes"/>
          <p:cNvSpPr txBox="1">
            <a:spLocks noGrp="1"/>
          </p:cNvSpPr>
          <p:nvPr>
            <p:ph type="title"/>
          </p:nvPr>
        </p:nvSpPr>
        <p:spPr>
          <a:xfrm>
            <a:off x="490140" y="1081484"/>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GB" dirty="0"/>
              <a:t>NI Rates</a:t>
            </a:r>
            <a:endParaRPr dirty="0"/>
          </a:p>
        </p:txBody>
      </p:sp>
      <p:sp>
        <p:nvSpPr>
          <p:cNvPr id="167"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1306150" y="1605241"/>
            <a:ext cx="7293699" cy="2237983"/>
          </a:xfrm>
          <a:prstGeom prst="roundRect">
            <a:avLst>
              <a:gd name="adj" fmla="val 4326"/>
            </a:avLst>
          </a:prstGeom>
          <a:solidFill>
            <a:srgbClr val="BFF0EF"/>
          </a:solidFill>
          <a:ln w="12700">
            <a:solidFill>
              <a:srgbClr val="DCDCDC"/>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300" tIns="241300" rIns="241300" bIns="241300" anchor="ctr"/>
          <a:lstStyle>
            <a:lvl1pPr algn="l">
              <a:lnSpc>
                <a:spcPct val="120000"/>
              </a:lnSpc>
              <a:spcBef>
                <a:spcPts val="1500"/>
              </a:spcBef>
              <a:defRPr sz="1600">
                <a:solidFill>
                  <a:srgbClr val="444444"/>
                </a:solidFill>
              </a:defRPr>
            </a:lvl1pPr>
          </a:lstStyle>
          <a:p>
            <a:pPr algn="ctr"/>
            <a:r>
              <a:rPr lang="en-GB" sz="2000" b="1" u="sng" dirty="0">
                <a:solidFill>
                  <a:srgbClr val="45568C"/>
                </a:solidFill>
                <a:latin typeface="Montserrat Light" panose="00000400000000000000" pitchFamily="2" charset="0"/>
              </a:rPr>
              <a:t>Sole Trader</a:t>
            </a:r>
          </a:p>
          <a:p>
            <a:pPr algn="ctr"/>
            <a:r>
              <a:rPr lang="en-GB" sz="1600" b="1" dirty="0">
                <a:solidFill>
                  <a:srgbClr val="45568C"/>
                </a:solidFill>
                <a:latin typeface="Montserrat Light" panose="00000400000000000000" pitchFamily="2" charset="0"/>
              </a:rPr>
              <a:t>Class 2 &amp; Class 4 NI</a:t>
            </a:r>
          </a:p>
          <a:p>
            <a:pPr algn="ctr"/>
            <a:r>
              <a:rPr lang="en-GB" sz="1600" b="1" dirty="0">
                <a:solidFill>
                  <a:srgbClr val="45568C"/>
                </a:solidFill>
                <a:latin typeface="Montserrat Light" panose="00000400000000000000" pitchFamily="2" charset="0"/>
              </a:rPr>
              <a:t>Class 2 - £3.45 per week</a:t>
            </a:r>
          </a:p>
          <a:p>
            <a:pPr algn="ctr"/>
            <a:r>
              <a:rPr lang="en-GB" sz="1600" b="1" dirty="0">
                <a:solidFill>
                  <a:srgbClr val="45568C"/>
                </a:solidFill>
                <a:latin typeface="Montserrat Light" panose="00000400000000000000" pitchFamily="2" charset="0"/>
              </a:rPr>
              <a:t>Class 4 </a:t>
            </a:r>
            <a:r>
              <a:rPr lang="en-GB" b="1" dirty="0">
                <a:solidFill>
                  <a:srgbClr val="45568C"/>
                </a:solidFill>
                <a:latin typeface="Montserrat Light" panose="00000400000000000000" pitchFamily="2" charset="0"/>
              </a:rPr>
              <a:t>-</a:t>
            </a:r>
            <a:r>
              <a:rPr lang="en-GB" sz="1600" b="1" dirty="0">
                <a:solidFill>
                  <a:srgbClr val="45568C"/>
                </a:solidFill>
                <a:latin typeface="Montserrat Light" panose="00000400000000000000" pitchFamily="2" charset="0"/>
              </a:rPr>
              <a:t> 9% on profits between £12,570 &amp; £50,270 and 2% over £50,270</a:t>
            </a:r>
          </a:p>
        </p:txBody>
      </p:sp>
      <p:sp>
        <p:nvSpPr>
          <p:cNvPr id="168"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1306150" y="4013042"/>
            <a:ext cx="7293699" cy="2548871"/>
          </a:xfrm>
          <a:prstGeom prst="roundRect">
            <a:avLst>
              <a:gd name="adj" fmla="val 4326"/>
            </a:avLst>
          </a:prstGeom>
          <a:solidFill>
            <a:srgbClr val="B1F9B8"/>
          </a:solidFill>
          <a:ln w="12700">
            <a:solidFill>
              <a:srgbClr val="DCDCDC"/>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300" tIns="241300" rIns="241300" bIns="241300" anchor="ctr"/>
          <a:lstStyle>
            <a:lvl1pPr algn="l">
              <a:lnSpc>
                <a:spcPct val="120000"/>
              </a:lnSpc>
              <a:spcBef>
                <a:spcPts val="1500"/>
              </a:spcBef>
              <a:defRPr sz="1600">
                <a:solidFill>
                  <a:srgbClr val="444444"/>
                </a:solidFill>
              </a:defRPr>
            </a:lvl1pPr>
          </a:lstStyle>
          <a:p>
            <a:pPr algn="ctr"/>
            <a:r>
              <a:rPr lang="en-GB" sz="2000" b="1" u="sng" dirty="0">
                <a:solidFill>
                  <a:srgbClr val="45568C"/>
                </a:solidFill>
                <a:latin typeface="Montserrat Light" panose="00000400000000000000" pitchFamily="2" charset="0"/>
              </a:rPr>
              <a:t>Ltd Company</a:t>
            </a:r>
          </a:p>
          <a:p>
            <a:pPr algn="ctr"/>
            <a:r>
              <a:rPr lang="en-GB" sz="1600" b="1" dirty="0">
                <a:solidFill>
                  <a:srgbClr val="45568C"/>
                </a:solidFill>
                <a:latin typeface="Montserrat Light" panose="00000400000000000000" pitchFamily="2" charset="0"/>
              </a:rPr>
              <a:t>NI is only paid on salary from Ltd company and not dividends taken. </a:t>
            </a:r>
          </a:p>
          <a:p>
            <a:pPr algn="ctr"/>
            <a:r>
              <a:rPr lang="en-GB" sz="1600" b="1" dirty="0">
                <a:solidFill>
                  <a:srgbClr val="45568C"/>
                </a:solidFill>
                <a:latin typeface="Montserrat Light" panose="00000400000000000000" pitchFamily="2" charset="0"/>
              </a:rPr>
              <a:t>If you plan well, no NI can be paid.</a:t>
            </a:r>
          </a:p>
          <a:p>
            <a:pPr algn="ctr"/>
            <a:r>
              <a:rPr lang="en-GB" sz="1600" b="1" dirty="0">
                <a:solidFill>
                  <a:srgbClr val="45568C"/>
                </a:solidFill>
                <a:latin typeface="Montserrat Light" panose="00000400000000000000" pitchFamily="2" charset="0"/>
              </a:rPr>
              <a:t>Employers NI - 13.8% over £9,100 and on all benefits. </a:t>
            </a:r>
          </a:p>
          <a:p>
            <a:pPr marL="285750" indent="-285750" algn="ctr">
              <a:buFont typeface="Arial" panose="020B0604020202020204" pitchFamily="34" charset="0"/>
              <a:buChar char="•"/>
            </a:pPr>
            <a:r>
              <a:rPr lang="en-GB" sz="1600" b="1" dirty="0">
                <a:solidFill>
                  <a:srgbClr val="45568C"/>
                </a:solidFill>
                <a:latin typeface="Montserrat Light" panose="00000400000000000000" pitchFamily="2" charset="0"/>
              </a:rPr>
              <a:t>Employees NI - 12% between £12,570 &amp; £50,270. 2% over £50,270.</a:t>
            </a:r>
          </a:p>
        </p:txBody>
      </p:sp>
    </p:spTree>
    <p:extLst>
      <p:ext uri="{BB962C8B-B14F-4D97-AF65-F5344CB8AC3E}">
        <p14:creationId xmlns:p14="http://schemas.microsoft.com/office/powerpoint/2010/main" val="89967494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speaker_2.jpg" descr="speaker_2.jpg"/>
          <p:cNvPicPr>
            <a:picLocks noChangeAspect="1"/>
          </p:cNvPicPr>
          <p:nvPr/>
        </p:nvPicPr>
        <p:blipFill>
          <a:blip r:embed="rId2"/>
          <a:stretch>
            <a:fillRect/>
          </a:stretch>
        </p:blipFill>
        <p:spPr>
          <a:xfrm>
            <a:off x="0" y="0"/>
            <a:ext cx="9906000" cy="6858000"/>
          </a:xfrm>
          <a:prstGeom prst="rect">
            <a:avLst/>
          </a:prstGeom>
          <a:ln w="3175">
            <a:miter lim="400000"/>
          </a:ln>
        </p:spPr>
      </p:pic>
      <p:sp>
        <p:nvSpPr>
          <p:cNvPr id="165" name="Recent changes"/>
          <p:cNvSpPr txBox="1">
            <a:spLocks noGrp="1"/>
          </p:cNvSpPr>
          <p:nvPr>
            <p:ph type="title"/>
          </p:nvPr>
        </p:nvSpPr>
        <p:spPr>
          <a:xfrm>
            <a:off x="378687" y="1094547"/>
            <a:ext cx="9307003"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US" dirty="0"/>
              <a:t>Take </a:t>
            </a:r>
            <a:r>
              <a:rPr lang="en-GB" dirty="0"/>
              <a:t>Home: Sole Trader vs Ltd</a:t>
            </a:r>
            <a:endParaRPr dirty="0"/>
          </a:p>
        </p:txBody>
      </p:sp>
      <p:sp>
        <p:nvSpPr>
          <p:cNvPr id="167"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1900713" y="2202631"/>
            <a:ext cx="5532052" cy="1696203"/>
          </a:xfrm>
          <a:prstGeom prst="roundRect">
            <a:avLst>
              <a:gd name="adj" fmla="val 4326"/>
            </a:avLst>
          </a:prstGeom>
          <a:solidFill>
            <a:srgbClr val="BFF0EF"/>
          </a:solidFill>
          <a:ln w="12700">
            <a:solidFill>
              <a:srgbClr val="DCDCD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1300" tIns="241300" rIns="241300" bIns="241300" numCol="1" anchor="ctr"/>
          <a:lstStyle>
            <a:lvl1pPr algn="l">
              <a:lnSpc>
                <a:spcPct val="120000"/>
              </a:lnSpc>
              <a:spcBef>
                <a:spcPts val="1500"/>
              </a:spcBef>
              <a:defRPr sz="1600">
                <a:solidFill>
                  <a:srgbClr val="444444"/>
                </a:solidFill>
              </a:defRPr>
            </a:lvl1pPr>
          </a:lstStyle>
          <a:p>
            <a:pPr>
              <a:spcBef>
                <a:spcPts val="0"/>
              </a:spcBef>
            </a:pPr>
            <a:r>
              <a:rPr lang="en-US" sz="2000" b="1" u="sng" dirty="0">
                <a:solidFill>
                  <a:srgbClr val="45568C"/>
                </a:solidFill>
                <a:latin typeface="Montserrat Light" panose="00000400000000000000" pitchFamily="2" charset="0"/>
              </a:rPr>
              <a:t>Sole Trader: Example 1</a:t>
            </a:r>
          </a:p>
          <a:p>
            <a:pPr>
              <a:spcBef>
                <a:spcPts val="0"/>
              </a:spcBef>
            </a:pPr>
            <a:r>
              <a:rPr lang="en-US" sz="1800" b="1" dirty="0">
                <a:solidFill>
                  <a:srgbClr val="45568C"/>
                </a:solidFill>
                <a:latin typeface="Montserrat Light" panose="00000400000000000000" pitchFamily="2" charset="0"/>
              </a:rPr>
              <a:t>Self-employed profit		£70,000</a:t>
            </a:r>
          </a:p>
          <a:p>
            <a:pPr>
              <a:spcBef>
                <a:spcPts val="0"/>
              </a:spcBef>
            </a:pPr>
            <a:r>
              <a:rPr lang="en-US" sz="1800" b="1" dirty="0">
                <a:solidFill>
                  <a:srgbClr val="45568C"/>
                </a:solidFill>
                <a:latin typeface="Montserrat Light" panose="00000400000000000000" pitchFamily="2" charset="0"/>
              </a:rPr>
              <a:t>Income tax		£15,432</a:t>
            </a:r>
          </a:p>
          <a:p>
            <a:pPr>
              <a:spcBef>
                <a:spcPts val="0"/>
              </a:spcBef>
            </a:pPr>
            <a:r>
              <a:rPr lang="en-US" sz="1800" b="1" dirty="0">
                <a:solidFill>
                  <a:srgbClr val="45568C"/>
                </a:solidFill>
                <a:latin typeface="Montserrat Light" panose="00000400000000000000" pitchFamily="2" charset="0"/>
              </a:rPr>
              <a:t>NI			£3,967</a:t>
            </a:r>
          </a:p>
          <a:p>
            <a:pPr>
              <a:spcBef>
                <a:spcPts val="0"/>
              </a:spcBef>
            </a:pPr>
            <a:r>
              <a:rPr lang="en-US" sz="1800" b="1" u="sng" dirty="0">
                <a:solidFill>
                  <a:srgbClr val="45568C"/>
                </a:solidFill>
                <a:latin typeface="Montserrat Light" panose="00000400000000000000" pitchFamily="2" charset="0"/>
              </a:rPr>
              <a:t>Take Home*</a:t>
            </a:r>
            <a:r>
              <a:rPr lang="en-US" sz="1800" b="1" dirty="0">
                <a:solidFill>
                  <a:srgbClr val="45568C"/>
                </a:solidFill>
                <a:latin typeface="Montserrat Light" panose="00000400000000000000" pitchFamily="2" charset="0"/>
              </a:rPr>
              <a:t>		</a:t>
            </a:r>
            <a:r>
              <a:rPr lang="en-US" sz="1800" b="1" u="sng" dirty="0">
                <a:solidFill>
                  <a:srgbClr val="45568C"/>
                </a:solidFill>
                <a:latin typeface="Montserrat Light" panose="00000400000000000000" pitchFamily="2" charset="0"/>
              </a:rPr>
              <a:t>£50,601</a:t>
            </a:r>
            <a:endParaRPr lang="en-GB" sz="1800" b="1" u="sng" dirty="0">
              <a:solidFill>
                <a:srgbClr val="45568C"/>
              </a:solidFill>
              <a:latin typeface="Montserrat Light" panose="00000400000000000000" pitchFamily="2" charset="0"/>
            </a:endParaRPr>
          </a:p>
        </p:txBody>
      </p:sp>
      <p:sp>
        <p:nvSpPr>
          <p:cNvPr id="3" name="But I must explain to you how all this mistaken idea of denouncing pleasure and praising pain was born and I will give you a complete account of the system, and expound the actual teachings of the great explorer of the truth, the master-builder of human ">
            <a:extLst>
              <a:ext uri="{FF2B5EF4-FFF2-40B4-BE49-F238E27FC236}">
                <a16:creationId xmlns:a16="http://schemas.microsoft.com/office/drawing/2014/main" id="{6CDCFA52-B5FC-F8DE-FF05-B8AD80A309C1}"/>
              </a:ext>
            </a:extLst>
          </p:cNvPr>
          <p:cNvSpPr/>
          <p:nvPr/>
        </p:nvSpPr>
        <p:spPr>
          <a:xfrm>
            <a:off x="1900713" y="4146070"/>
            <a:ext cx="5532052" cy="1696203"/>
          </a:xfrm>
          <a:prstGeom prst="roundRect">
            <a:avLst>
              <a:gd name="adj" fmla="val 4326"/>
            </a:avLst>
          </a:prstGeom>
          <a:solidFill>
            <a:srgbClr val="BFF0EF"/>
          </a:solidFill>
          <a:ln w="12700">
            <a:solidFill>
              <a:srgbClr val="DCDCD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1300" tIns="241300" rIns="241300" bIns="241300" anchor="ctr"/>
          <a:lstStyle>
            <a:lvl1pPr algn="l">
              <a:lnSpc>
                <a:spcPct val="120000"/>
              </a:lnSpc>
              <a:spcBef>
                <a:spcPts val="1500"/>
              </a:spcBef>
              <a:defRPr sz="1600">
                <a:solidFill>
                  <a:srgbClr val="444444"/>
                </a:solidFill>
              </a:defRPr>
            </a:lvl1pPr>
          </a:lstStyle>
          <a:p>
            <a:pPr>
              <a:spcBef>
                <a:spcPts val="0"/>
              </a:spcBef>
            </a:pPr>
            <a:r>
              <a:rPr lang="en-US" sz="2000" b="1" u="sng" dirty="0">
                <a:solidFill>
                  <a:srgbClr val="45568C"/>
                </a:solidFill>
                <a:latin typeface="Montserrat Light" panose="00000400000000000000" pitchFamily="2" charset="0"/>
              </a:rPr>
              <a:t>Sole Trader: Example 2</a:t>
            </a:r>
          </a:p>
          <a:p>
            <a:pPr>
              <a:spcBef>
                <a:spcPts val="0"/>
              </a:spcBef>
            </a:pPr>
            <a:r>
              <a:rPr lang="en-US" sz="1800" b="1" dirty="0">
                <a:solidFill>
                  <a:srgbClr val="45568C"/>
                </a:solidFill>
                <a:latin typeface="Montserrat Light" panose="00000400000000000000" pitchFamily="2" charset="0"/>
              </a:rPr>
              <a:t>Self-employed profit		£100,000</a:t>
            </a:r>
          </a:p>
          <a:p>
            <a:pPr>
              <a:spcBef>
                <a:spcPts val="0"/>
              </a:spcBef>
            </a:pPr>
            <a:r>
              <a:rPr lang="en-US" sz="1800" b="1" dirty="0">
                <a:solidFill>
                  <a:srgbClr val="45568C"/>
                </a:solidFill>
                <a:latin typeface="Montserrat Light" panose="00000400000000000000" pitchFamily="2" charset="0"/>
              </a:rPr>
              <a:t>Income tax		£27,432</a:t>
            </a:r>
          </a:p>
          <a:p>
            <a:pPr>
              <a:spcBef>
                <a:spcPts val="0"/>
              </a:spcBef>
            </a:pPr>
            <a:r>
              <a:rPr lang="en-US" sz="1800" b="1" dirty="0">
                <a:solidFill>
                  <a:srgbClr val="45568C"/>
                </a:solidFill>
                <a:latin typeface="Montserrat Light" panose="00000400000000000000" pitchFamily="2" charset="0"/>
              </a:rPr>
              <a:t>NI			£4,567</a:t>
            </a:r>
          </a:p>
          <a:p>
            <a:pPr>
              <a:spcBef>
                <a:spcPts val="0"/>
              </a:spcBef>
            </a:pPr>
            <a:r>
              <a:rPr lang="en-US" sz="1800" b="1" u="sng" dirty="0">
                <a:solidFill>
                  <a:srgbClr val="45568C"/>
                </a:solidFill>
                <a:latin typeface="Montserrat Light" panose="00000400000000000000" pitchFamily="2" charset="0"/>
              </a:rPr>
              <a:t>Take Home*</a:t>
            </a:r>
            <a:r>
              <a:rPr lang="en-US" sz="1800" b="1" dirty="0">
                <a:solidFill>
                  <a:srgbClr val="45568C"/>
                </a:solidFill>
                <a:latin typeface="Montserrat Light" panose="00000400000000000000" pitchFamily="2" charset="0"/>
              </a:rPr>
              <a:t>		</a:t>
            </a:r>
            <a:r>
              <a:rPr lang="en-US" sz="1800" b="1" u="sng" dirty="0">
                <a:solidFill>
                  <a:srgbClr val="45568C"/>
                </a:solidFill>
                <a:latin typeface="Montserrat Light" panose="00000400000000000000" pitchFamily="2" charset="0"/>
              </a:rPr>
              <a:t>£68,001</a:t>
            </a:r>
            <a:endParaRPr lang="en-GB" sz="1800" b="1" u="sng" dirty="0">
              <a:solidFill>
                <a:srgbClr val="45568C"/>
              </a:solidFill>
              <a:latin typeface="Montserrat Light" panose="00000400000000000000" pitchFamily="2" charset="0"/>
            </a:endParaRPr>
          </a:p>
        </p:txBody>
      </p:sp>
      <p:sp>
        <p:nvSpPr>
          <p:cNvPr id="4" name="TextBox 3">
            <a:extLst>
              <a:ext uri="{FF2B5EF4-FFF2-40B4-BE49-F238E27FC236}">
                <a16:creationId xmlns:a16="http://schemas.microsoft.com/office/drawing/2014/main" id="{C930FB04-D8EE-E0DA-42A0-C679FCAFBFEB}"/>
              </a:ext>
            </a:extLst>
          </p:cNvPr>
          <p:cNvSpPr txBox="1"/>
          <p:nvPr/>
        </p:nvSpPr>
        <p:spPr>
          <a:xfrm>
            <a:off x="829559" y="6149679"/>
            <a:ext cx="4703975" cy="22634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0637" tIns="20637" rIns="20637" bIns="20637" numCol="1" spcCol="38100" rtlCol="0" anchor="ctr">
            <a:spAutoFit/>
          </a:bodyPr>
          <a:lstStyle/>
          <a:p>
            <a:pPr marL="0" marR="0" indent="0" algn="l" defTabSz="1219169"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5E5E5E"/>
                </a:solidFill>
                <a:effectLst/>
                <a:uFillTx/>
                <a:latin typeface="Montserrat Light" panose="00000400000000000000" pitchFamily="2" charset="0"/>
                <a:sym typeface="Helvetica Neue"/>
              </a:rPr>
              <a:t>* Based on no expenses</a:t>
            </a:r>
            <a:endParaRPr kumimoji="0" lang="en-GB" sz="1200" b="1" i="0" u="none" strike="noStrike" cap="none" spc="0" normalizeH="0" baseline="0" dirty="0">
              <a:ln>
                <a:noFill/>
              </a:ln>
              <a:solidFill>
                <a:srgbClr val="5E5E5E"/>
              </a:solidFill>
              <a:effectLst/>
              <a:uFillTx/>
              <a:latin typeface="Montserrat Light" panose="00000400000000000000" pitchFamily="2" charset="0"/>
              <a:sym typeface="Helvetica Neue"/>
            </a:endParaRPr>
          </a:p>
        </p:txBody>
      </p:sp>
    </p:spTree>
    <p:extLst>
      <p:ext uri="{BB962C8B-B14F-4D97-AF65-F5344CB8AC3E}">
        <p14:creationId xmlns:p14="http://schemas.microsoft.com/office/powerpoint/2010/main" val="377779308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speaker_2.jpg" descr="speaker_2.jpg"/>
          <p:cNvPicPr>
            <a:picLocks noChangeAspect="1"/>
          </p:cNvPicPr>
          <p:nvPr/>
        </p:nvPicPr>
        <p:blipFill>
          <a:blip r:embed="rId3"/>
          <a:stretch>
            <a:fillRect/>
          </a:stretch>
        </p:blipFill>
        <p:spPr>
          <a:xfrm>
            <a:off x="0" y="0"/>
            <a:ext cx="9906000" cy="6858000"/>
          </a:xfrm>
          <a:prstGeom prst="rect">
            <a:avLst/>
          </a:prstGeom>
          <a:ln w="3175">
            <a:miter lim="400000"/>
          </a:ln>
        </p:spPr>
      </p:pic>
      <p:sp>
        <p:nvSpPr>
          <p:cNvPr id="165" name="Recent changes"/>
          <p:cNvSpPr txBox="1">
            <a:spLocks noGrp="1"/>
          </p:cNvSpPr>
          <p:nvPr>
            <p:ph type="title"/>
          </p:nvPr>
        </p:nvSpPr>
        <p:spPr>
          <a:xfrm>
            <a:off x="490139" y="1081484"/>
            <a:ext cx="9215563"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GB" dirty="0"/>
              <a:t>Take Home: Sole Trader vs Ltd</a:t>
            </a:r>
            <a:endParaRPr dirty="0"/>
          </a:p>
        </p:txBody>
      </p:sp>
      <p:sp>
        <p:nvSpPr>
          <p:cNvPr id="168"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2090057" y="1674354"/>
            <a:ext cx="4741817" cy="2364378"/>
          </a:xfrm>
          <a:prstGeom prst="roundRect">
            <a:avLst>
              <a:gd name="adj" fmla="val 4326"/>
            </a:avLst>
          </a:prstGeom>
          <a:solidFill>
            <a:srgbClr val="B1F9B8"/>
          </a:solidFill>
          <a:ln w="12700">
            <a:solidFill>
              <a:srgbClr val="DCDCD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1300" tIns="241300" rIns="241300" bIns="241300" anchor="ctr"/>
          <a:lstStyle>
            <a:lvl1pPr algn="l">
              <a:lnSpc>
                <a:spcPct val="120000"/>
              </a:lnSpc>
              <a:spcBef>
                <a:spcPts val="1500"/>
              </a:spcBef>
              <a:defRPr sz="1600">
                <a:solidFill>
                  <a:srgbClr val="444444"/>
                </a:solidFill>
              </a:defRPr>
            </a:lvl1pPr>
          </a:lstStyle>
          <a:p>
            <a:pPr>
              <a:spcBef>
                <a:spcPts val="0"/>
              </a:spcBef>
            </a:pPr>
            <a:r>
              <a:rPr lang="en-US" sz="1800" b="1" u="sng" dirty="0">
                <a:solidFill>
                  <a:srgbClr val="45568C"/>
                </a:solidFill>
                <a:latin typeface="Montserrat Light" panose="00000400000000000000" pitchFamily="2" charset="0"/>
              </a:rPr>
              <a:t>Ltd Company: Example 1</a:t>
            </a:r>
          </a:p>
          <a:p>
            <a:pPr>
              <a:spcBef>
                <a:spcPts val="0"/>
              </a:spcBef>
            </a:pPr>
            <a:r>
              <a:rPr lang="en-US" b="1" dirty="0">
                <a:solidFill>
                  <a:srgbClr val="45568C"/>
                </a:solidFill>
                <a:latin typeface="Montserrat Light" panose="00000400000000000000" pitchFamily="2" charset="0"/>
              </a:rPr>
              <a:t>Ltd Profit		£70,000</a:t>
            </a:r>
          </a:p>
          <a:p>
            <a:pPr>
              <a:spcBef>
                <a:spcPts val="0"/>
              </a:spcBef>
            </a:pPr>
            <a:r>
              <a:rPr lang="en-US" b="1" dirty="0">
                <a:solidFill>
                  <a:srgbClr val="45568C"/>
                </a:solidFill>
                <a:latin typeface="Montserrat Light" panose="00000400000000000000" pitchFamily="2" charset="0"/>
              </a:rPr>
              <a:t>Salary		£12,570</a:t>
            </a:r>
          </a:p>
          <a:p>
            <a:pPr>
              <a:spcBef>
                <a:spcPts val="0"/>
              </a:spcBef>
            </a:pPr>
            <a:r>
              <a:rPr lang="en-US" b="1" dirty="0">
                <a:solidFill>
                  <a:srgbClr val="45568C"/>
                </a:solidFill>
                <a:latin typeface="Montserrat Light" panose="00000400000000000000" pitchFamily="2" charset="0"/>
              </a:rPr>
              <a:t>Taxable Profit	£57,430</a:t>
            </a:r>
          </a:p>
          <a:p>
            <a:pPr>
              <a:spcBef>
                <a:spcPts val="0"/>
              </a:spcBef>
            </a:pPr>
            <a:r>
              <a:rPr lang="en-US" b="1" dirty="0">
                <a:solidFill>
                  <a:srgbClr val="45568C"/>
                </a:solidFill>
                <a:latin typeface="Montserrat Light" panose="00000400000000000000" pitchFamily="2" charset="0"/>
              </a:rPr>
              <a:t>Corporation Tax	£11,469</a:t>
            </a:r>
          </a:p>
          <a:p>
            <a:pPr>
              <a:spcBef>
                <a:spcPts val="0"/>
              </a:spcBef>
            </a:pPr>
            <a:r>
              <a:rPr lang="en-US" b="1" dirty="0">
                <a:solidFill>
                  <a:srgbClr val="45568C"/>
                </a:solidFill>
                <a:latin typeface="Montserrat Light" panose="00000400000000000000" pitchFamily="2" charset="0"/>
              </a:rPr>
              <a:t>Dividends		£45,961</a:t>
            </a:r>
          </a:p>
          <a:p>
            <a:pPr>
              <a:spcBef>
                <a:spcPts val="0"/>
              </a:spcBef>
            </a:pPr>
            <a:r>
              <a:rPr lang="en-US" b="1" dirty="0">
                <a:solidFill>
                  <a:srgbClr val="45568C"/>
                </a:solidFill>
                <a:latin typeface="Montserrat Light" panose="00000400000000000000" pitchFamily="2" charset="0"/>
              </a:rPr>
              <a:t>Tax on Dividends	£5,999</a:t>
            </a:r>
          </a:p>
          <a:p>
            <a:pPr>
              <a:spcBef>
                <a:spcPts val="0"/>
              </a:spcBef>
            </a:pPr>
            <a:r>
              <a:rPr lang="en-US" b="1" u="sng" dirty="0">
                <a:solidFill>
                  <a:srgbClr val="45568C"/>
                </a:solidFill>
                <a:latin typeface="Montserrat Light" panose="00000400000000000000" pitchFamily="2" charset="0"/>
              </a:rPr>
              <a:t>Take Home**</a:t>
            </a:r>
            <a:r>
              <a:rPr lang="en-US" b="1" dirty="0">
                <a:solidFill>
                  <a:srgbClr val="45568C"/>
                </a:solidFill>
                <a:latin typeface="Montserrat Light" panose="00000400000000000000" pitchFamily="2" charset="0"/>
              </a:rPr>
              <a:t>	</a:t>
            </a:r>
            <a:r>
              <a:rPr lang="en-US" b="1" u="sng" dirty="0">
                <a:solidFill>
                  <a:srgbClr val="45568C"/>
                </a:solidFill>
                <a:latin typeface="Montserrat Light" panose="00000400000000000000" pitchFamily="2" charset="0"/>
              </a:rPr>
              <a:t>£52,532</a:t>
            </a:r>
            <a:endParaRPr lang="en-GB" b="1" u="sng" dirty="0">
              <a:solidFill>
                <a:srgbClr val="45568C"/>
              </a:solidFill>
              <a:latin typeface="Montserrat Light" panose="00000400000000000000" pitchFamily="2" charset="0"/>
            </a:endParaRPr>
          </a:p>
        </p:txBody>
      </p:sp>
      <p:sp>
        <p:nvSpPr>
          <p:cNvPr id="2" name="But I must explain to you how all this mistaken idea of denouncing pleasure and praising pain was born and I will give you a complete account of the system, and expound the actual teachings of the great explorer of the truth, the master-builder of human ">
            <a:extLst>
              <a:ext uri="{FF2B5EF4-FFF2-40B4-BE49-F238E27FC236}">
                <a16:creationId xmlns:a16="http://schemas.microsoft.com/office/drawing/2014/main" id="{D76C5F63-2541-BE06-FCEC-93037E62822B}"/>
              </a:ext>
            </a:extLst>
          </p:cNvPr>
          <p:cNvSpPr/>
          <p:nvPr/>
        </p:nvSpPr>
        <p:spPr>
          <a:xfrm>
            <a:off x="2090057" y="4223644"/>
            <a:ext cx="4741817" cy="2449444"/>
          </a:xfrm>
          <a:prstGeom prst="roundRect">
            <a:avLst>
              <a:gd name="adj" fmla="val 4326"/>
            </a:avLst>
          </a:prstGeom>
          <a:solidFill>
            <a:srgbClr val="B1F9B8"/>
          </a:solidFill>
          <a:ln w="12700">
            <a:solidFill>
              <a:srgbClr val="DCDCD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1300" tIns="241300" rIns="241300" bIns="241300" anchor="ctr"/>
          <a:lstStyle>
            <a:lvl1pPr algn="l">
              <a:lnSpc>
                <a:spcPct val="120000"/>
              </a:lnSpc>
              <a:spcBef>
                <a:spcPts val="1500"/>
              </a:spcBef>
              <a:defRPr sz="1600">
                <a:solidFill>
                  <a:srgbClr val="444444"/>
                </a:solidFill>
              </a:defRPr>
            </a:lvl1pPr>
          </a:lstStyle>
          <a:p>
            <a:pPr>
              <a:spcBef>
                <a:spcPts val="0"/>
              </a:spcBef>
            </a:pPr>
            <a:r>
              <a:rPr lang="en-US" sz="1800" b="1" u="sng" dirty="0">
                <a:solidFill>
                  <a:srgbClr val="45568C"/>
                </a:solidFill>
                <a:latin typeface="Montserrat Light" panose="00000400000000000000" pitchFamily="2" charset="0"/>
              </a:rPr>
              <a:t>Ltd Company: Example 2</a:t>
            </a:r>
          </a:p>
          <a:p>
            <a:pPr>
              <a:spcBef>
                <a:spcPts val="0"/>
              </a:spcBef>
            </a:pPr>
            <a:r>
              <a:rPr lang="en-US" b="1" dirty="0">
                <a:solidFill>
                  <a:srgbClr val="45568C"/>
                </a:solidFill>
                <a:latin typeface="Montserrat Light" panose="00000400000000000000" pitchFamily="2" charset="0"/>
              </a:rPr>
              <a:t>Ltd Profit		£100,000</a:t>
            </a:r>
          </a:p>
          <a:p>
            <a:pPr>
              <a:spcBef>
                <a:spcPts val="0"/>
              </a:spcBef>
            </a:pPr>
            <a:r>
              <a:rPr lang="en-US" b="1" dirty="0">
                <a:solidFill>
                  <a:srgbClr val="45568C"/>
                </a:solidFill>
                <a:latin typeface="Montserrat Light" panose="00000400000000000000" pitchFamily="2" charset="0"/>
              </a:rPr>
              <a:t>Salary		£12,570</a:t>
            </a:r>
          </a:p>
          <a:p>
            <a:pPr>
              <a:spcBef>
                <a:spcPts val="0"/>
              </a:spcBef>
            </a:pPr>
            <a:r>
              <a:rPr lang="en-US" b="1" dirty="0">
                <a:solidFill>
                  <a:srgbClr val="45568C"/>
                </a:solidFill>
                <a:latin typeface="Montserrat Light" panose="00000400000000000000" pitchFamily="2" charset="0"/>
              </a:rPr>
              <a:t>Taxable Profit	£87,430</a:t>
            </a:r>
          </a:p>
          <a:p>
            <a:pPr>
              <a:spcBef>
                <a:spcPts val="0"/>
              </a:spcBef>
            </a:pPr>
            <a:r>
              <a:rPr lang="en-US" b="1" dirty="0">
                <a:solidFill>
                  <a:srgbClr val="45568C"/>
                </a:solidFill>
                <a:latin typeface="Montserrat Light" panose="00000400000000000000" pitchFamily="2" charset="0"/>
              </a:rPr>
              <a:t>Corporation Tax	£19,419</a:t>
            </a:r>
          </a:p>
          <a:p>
            <a:pPr>
              <a:spcBef>
                <a:spcPts val="0"/>
              </a:spcBef>
            </a:pPr>
            <a:r>
              <a:rPr lang="en-US" b="1" dirty="0">
                <a:solidFill>
                  <a:srgbClr val="45568C"/>
                </a:solidFill>
                <a:latin typeface="Montserrat Light" panose="00000400000000000000" pitchFamily="2" charset="0"/>
              </a:rPr>
              <a:t>Dividends		£68,011</a:t>
            </a:r>
          </a:p>
          <a:p>
            <a:pPr>
              <a:spcBef>
                <a:spcPts val="0"/>
              </a:spcBef>
            </a:pPr>
            <a:r>
              <a:rPr lang="en-US" b="1" dirty="0">
                <a:solidFill>
                  <a:srgbClr val="45568C"/>
                </a:solidFill>
                <a:latin typeface="Montserrat Light" panose="00000400000000000000" pitchFamily="2" charset="0"/>
              </a:rPr>
              <a:t>Tax on Dividends	£13,441</a:t>
            </a:r>
          </a:p>
          <a:p>
            <a:pPr>
              <a:spcBef>
                <a:spcPts val="0"/>
              </a:spcBef>
            </a:pPr>
            <a:r>
              <a:rPr lang="en-US" b="1" u="sng" dirty="0">
                <a:solidFill>
                  <a:srgbClr val="45568C"/>
                </a:solidFill>
                <a:latin typeface="Montserrat Light" panose="00000400000000000000" pitchFamily="2" charset="0"/>
              </a:rPr>
              <a:t>Take Home**</a:t>
            </a:r>
            <a:r>
              <a:rPr lang="en-US" b="1" dirty="0">
                <a:solidFill>
                  <a:srgbClr val="45568C"/>
                </a:solidFill>
                <a:latin typeface="Montserrat Light" panose="00000400000000000000" pitchFamily="2" charset="0"/>
              </a:rPr>
              <a:t>	</a:t>
            </a:r>
            <a:r>
              <a:rPr lang="en-US" b="1" u="sng" dirty="0">
                <a:solidFill>
                  <a:srgbClr val="45568C"/>
                </a:solidFill>
                <a:latin typeface="Montserrat Light" panose="00000400000000000000" pitchFamily="2" charset="0"/>
              </a:rPr>
              <a:t>£67,140</a:t>
            </a:r>
            <a:endParaRPr lang="en-GB" b="1" u="sng" dirty="0">
              <a:solidFill>
                <a:srgbClr val="45568C"/>
              </a:solidFill>
              <a:latin typeface="Montserrat Light" panose="00000400000000000000" pitchFamily="2" charset="0"/>
            </a:endParaRPr>
          </a:p>
        </p:txBody>
      </p:sp>
      <p:sp>
        <p:nvSpPr>
          <p:cNvPr id="4" name="TextBox 3">
            <a:extLst>
              <a:ext uri="{FF2B5EF4-FFF2-40B4-BE49-F238E27FC236}">
                <a16:creationId xmlns:a16="http://schemas.microsoft.com/office/drawing/2014/main" id="{4B89C57A-F916-7760-727C-DA3886D35081}"/>
              </a:ext>
            </a:extLst>
          </p:cNvPr>
          <p:cNvSpPr txBox="1"/>
          <p:nvPr/>
        </p:nvSpPr>
        <p:spPr>
          <a:xfrm>
            <a:off x="7058977" y="6211669"/>
            <a:ext cx="2646725" cy="64633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b="1" dirty="0">
                <a:solidFill>
                  <a:srgbClr val="45568C"/>
                </a:solidFill>
                <a:latin typeface="Montserrat Light" panose="00000400000000000000" pitchFamily="2" charset="0"/>
              </a:rPr>
              <a:t>**Based on extracting all profits as dividends, with no expenses or pension</a:t>
            </a:r>
            <a:endParaRPr lang="en-US" sz="1600" b="1" dirty="0">
              <a:solidFill>
                <a:srgbClr val="45568C"/>
              </a:solidFill>
              <a:latin typeface="Montserrat Light" panose="00000400000000000000" pitchFamily="2" charset="0"/>
            </a:endParaRPr>
          </a:p>
        </p:txBody>
      </p:sp>
    </p:spTree>
    <p:extLst>
      <p:ext uri="{BB962C8B-B14F-4D97-AF65-F5344CB8AC3E}">
        <p14:creationId xmlns:p14="http://schemas.microsoft.com/office/powerpoint/2010/main" val="248312880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speaker_2.jpg" descr="speaker_2.jpg"/>
          <p:cNvPicPr>
            <a:picLocks noChangeAspect="1"/>
          </p:cNvPicPr>
          <p:nvPr/>
        </p:nvPicPr>
        <p:blipFill>
          <a:blip r:embed="rId2"/>
          <a:stretch>
            <a:fillRect/>
          </a:stretch>
        </p:blipFill>
        <p:spPr>
          <a:xfrm>
            <a:off x="0" y="0"/>
            <a:ext cx="9906000" cy="6858000"/>
          </a:xfrm>
          <a:prstGeom prst="rect">
            <a:avLst/>
          </a:prstGeom>
          <a:ln w="3175">
            <a:miter lim="400000"/>
          </a:ln>
        </p:spPr>
      </p:pic>
      <p:sp>
        <p:nvSpPr>
          <p:cNvPr id="161" name="Recent changes"/>
          <p:cNvSpPr txBox="1">
            <a:spLocks noGrp="1"/>
          </p:cNvSpPr>
          <p:nvPr>
            <p:ph type="title"/>
          </p:nvPr>
        </p:nvSpPr>
        <p:spPr>
          <a:xfrm>
            <a:off x="490140" y="1081484"/>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GB" dirty="0"/>
              <a:t>Tax Planning Benefits for a Ltd Company</a:t>
            </a:r>
            <a:endParaRPr dirty="0"/>
          </a:p>
        </p:txBody>
      </p:sp>
      <p:sp>
        <p:nvSpPr>
          <p:cNvPr id="162" name="Corporation tax…"/>
          <p:cNvSpPr txBox="1">
            <a:spLocks noGrp="1"/>
          </p:cNvSpPr>
          <p:nvPr>
            <p:ph type="body" idx="1"/>
          </p:nvPr>
        </p:nvSpPr>
        <p:spPr>
          <a:xfrm>
            <a:off x="490140" y="2046749"/>
            <a:ext cx="9149160" cy="4539561"/>
          </a:xfrm>
          <a:prstGeom prst="rect">
            <a:avLst/>
          </a:prstGeom>
        </p:spPr>
        <p:txBody>
          <a:bodyPr>
            <a:noAutofit/>
          </a:bodyPr>
          <a:lstStyle/>
          <a:p>
            <a:pPr marL="0" indent="0">
              <a:buNone/>
            </a:pPr>
            <a:r>
              <a:rPr lang="en-US" sz="1600" b="1" dirty="0">
                <a:latin typeface="Montserrat Light" panose="00000400000000000000" pitchFamily="2" charset="0"/>
              </a:rPr>
              <a:t>Whilst </a:t>
            </a:r>
            <a:r>
              <a:rPr lang="en-GB" sz="1600" b="1" dirty="0">
                <a:latin typeface="Montserrat Light" panose="00000400000000000000" pitchFamily="2" charset="0"/>
              </a:rPr>
              <a:t>the benefits seen in a single year have been heavily reduced since the dividend tax changes in 2017, there are still many other advantages to using a Ltd company:</a:t>
            </a:r>
            <a:endParaRPr lang="en-US" sz="1600" b="1" dirty="0">
              <a:latin typeface="Montserrat Light" panose="00000400000000000000" pitchFamily="2" charset="0"/>
            </a:endParaRPr>
          </a:p>
          <a:p>
            <a:r>
              <a:rPr lang="en-US" sz="1600" b="1" dirty="0">
                <a:latin typeface="Montserrat Light" panose="00000400000000000000" pitchFamily="2" charset="0"/>
              </a:rPr>
              <a:t>Pension contributions </a:t>
            </a:r>
            <a:r>
              <a:rPr lang="en-US" sz="1600" dirty="0">
                <a:latin typeface="Montserrat Light" panose="00000400000000000000" pitchFamily="2" charset="0"/>
              </a:rPr>
              <a:t>- will reduce your corporation tax. It may also lower the rate that you pay due to the variable rate between 19%-25%. Pensions for sole traders are pretax, so sole traders pay NIC on profits before pensions are considered.</a:t>
            </a:r>
          </a:p>
          <a:p>
            <a:r>
              <a:rPr lang="en-US" sz="1600" b="1" dirty="0">
                <a:latin typeface="Montserrat Light" panose="00000400000000000000" pitchFamily="2" charset="0"/>
              </a:rPr>
              <a:t>Deferring personal income - </a:t>
            </a:r>
            <a:r>
              <a:rPr lang="en-US" sz="1600" dirty="0">
                <a:latin typeface="Montserrat Light" panose="00000400000000000000" pitchFamily="2" charset="0"/>
              </a:rPr>
              <a:t>Sole traders are taxed on profits in the year they are earned. For limited companies, corporation tax is paid on profits in the year they are earned, but you can plan your personal income from the limited company, limiting your personal pay to just below the higher rate tax band if you want to. </a:t>
            </a:r>
          </a:p>
          <a:p>
            <a:r>
              <a:rPr lang="en-US" sz="1600" b="1" dirty="0">
                <a:latin typeface="Montserrat Light" panose="00000400000000000000" pitchFamily="2" charset="0"/>
              </a:rPr>
              <a:t>Investments - </a:t>
            </a:r>
            <a:r>
              <a:rPr lang="en-GB" sz="1600" dirty="0">
                <a:latin typeface="Montserrat Light" panose="00000400000000000000" pitchFamily="2" charset="0"/>
              </a:rPr>
              <a:t>Opportunity to invest cash before paying higher rates of tax</a:t>
            </a:r>
            <a:endParaRPr lang="en-US" sz="1600" b="1" dirty="0">
              <a:latin typeface="Montserrat Light" panose="00000400000000000000" pitchFamily="2" charset="0"/>
            </a:endParaRPr>
          </a:p>
          <a:p>
            <a:r>
              <a:rPr lang="en-US" sz="1600" b="1" dirty="0">
                <a:latin typeface="Montserrat Light" panose="00000400000000000000" pitchFamily="2" charset="0"/>
              </a:rPr>
              <a:t>Electric cars – </a:t>
            </a:r>
            <a:r>
              <a:rPr lang="en-US" sz="1600" dirty="0">
                <a:latin typeface="Montserrat Light" panose="00000400000000000000" pitchFamily="2" charset="0"/>
              </a:rPr>
              <a:t> company cars that are fully electric are deductible for corporation tax and only attract a small benefit in kind charge</a:t>
            </a:r>
            <a:endParaRPr lang="en-US" sz="1600" b="1" dirty="0">
              <a:latin typeface="Montserrat Light" panose="00000400000000000000" pitchFamily="2" charset="0"/>
            </a:endParaRPr>
          </a:p>
          <a:p>
            <a:r>
              <a:rPr lang="en-US" sz="1600" b="1" dirty="0">
                <a:latin typeface="Montserrat Light" panose="00000400000000000000" pitchFamily="2" charset="0"/>
              </a:rPr>
              <a:t>Addition of partner/spouse as shareholder </a:t>
            </a:r>
            <a:r>
              <a:rPr lang="en-US" sz="1600" dirty="0">
                <a:latin typeface="Montserrat Light" panose="00000400000000000000" pitchFamily="2" charset="0"/>
              </a:rPr>
              <a:t>– if your partner/spouse helps with the business, you could make them a shareholder, making the limited company option more efficient. </a:t>
            </a:r>
            <a:endParaRPr lang="en-US" sz="1600" b="1" dirty="0">
              <a:latin typeface="Montserrat Light" panose="00000400000000000000" pitchFamily="2" charset="0"/>
            </a:endParaRPr>
          </a:p>
        </p:txBody>
      </p:sp>
    </p:spTree>
    <p:extLst>
      <p:ext uri="{BB962C8B-B14F-4D97-AF65-F5344CB8AC3E}">
        <p14:creationId xmlns:p14="http://schemas.microsoft.com/office/powerpoint/2010/main" val="312104703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speaker_2.jpg" descr="speaker_2.jpg"/>
          <p:cNvPicPr>
            <a:picLocks noChangeAspect="1"/>
          </p:cNvPicPr>
          <p:nvPr/>
        </p:nvPicPr>
        <p:blipFill>
          <a:blip r:embed="rId2"/>
          <a:stretch>
            <a:fillRect/>
          </a:stretch>
        </p:blipFill>
        <p:spPr>
          <a:xfrm>
            <a:off x="0" y="0"/>
            <a:ext cx="9906000" cy="6858000"/>
          </a:xfrm>
          <a:prstGeom prst="rect">
            <a:avLst/>
          </a:prstGeom>
          <a:ln w="3175">
            <a:miter lim="400000"/>
          </a:ln>
        </p:spPr>
      </p:pic>
      <p:sp>
        <p:nvSpPr>
          <p:cNvPr id="165" name="Recent changes"/>
          <p:cNvSpPr txBox="1">
            <a:spLocks noGrp="1"/>
          </p:cNvSpPr>
          <p:nvPr>
            <p:ph type="title"/>
          </p:nvPr>
        </p:nvSpPr>
        <p:spPr>
          <a:xfrm>
            <a:off x="490140" y="1081484"/>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GB" dirty="0"/>
              <a:t>Take Home Pay: Ltd with additional shareholder</a:t>
            </a:r>
            <a:endParaRPr dirty="0"/>
          </a:p>
        </p:txBody>
      </p:sp>
      <p:sp>
        <p:nvSpPr>
          <p:cNvPr id="167"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378687" y="2046645"/>
            <a:ext cx="8769937" cy="1619795"/>
          </a:xfrm>
          <a:prstGeom prst="roundRect">
            <a:avLst>
              <a:gd name="adj" fmla="val 4326"/>
            </a:avLst>
          </a:prstGeom>
          <a:solidFill>
            <a:srgbClr val="BFF0EF"/>
          </a:solidFill>
          <a:ln w="12700">
            <a:solidFill>
              <a:srgbClr val="DCDCD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1300" tIns="241300" rIns="241300" bIns="241300" anchor="ctr"/>
          <a:lstStyle>
            <a:lvl1pPr algn="l">
              <a:lnSpc>
                <a:spcPct val="120000"/>
              </a:lnSpc>
              <a:spcBef>
                <a:spcPts val="1500"/>
              </a:spcBef>
              <a:defRPr sz="1600">
                <a:solidFill>
                  <a:srgbClr val="444444"/>
                </a:solidFill>
              </a:defRPr>
            </a:lvl1pPr>
          </a:lstStyle>
          <a:p>
            <a:r>
              <a:rPr lang="en-GB" b="1" dirty="0">
                <a:solidFill>
                  <a:srgbClr val="45568C"/>
                </a:solidFill>
                <a:latin typeface="Montserrat Light" panose="00000400000000000000" pitchFamily="2" charset="0"/>
              </a:rPr>
              <a:t>What does this mean?</a:t>
            </a:r>
          </a:p>
          <a:p>
            <a:pPr marL="171450" indent="-171450">
              <a:buFont typeface="Arial" panose="020B0604020202020204" pitchFamily="34" charset="0"/>
              <a:buChar char="•"/>
            </a:pPr>
            <a:r>
              <a:rPr lang="en-US" sz="1400" dirty="0">
                <a:solidFill>
                  <a:srgbClr val="45568C"/>
                </a:solidFill>
                <a:latin typeface="Montserrat Light" panose="00000400000000000000" pitchFamily="2" charset="0"/>
              </a:rPr>
              <a:t>Additional responsibilities- your spouse would need to file a personal tax return each year. </a:t>
            </a:r>
          </a:p>
          <a:p>
            <a:pPr marL="171450" indent="-171450">
              <a:buFont typeface="Arial" panose="020B0604020202020204" pitchFamily="34" charset="0"/>
              <a:buChar char="•"/>
            </a:pPr>
            <a:r>
              <a:rPr lang="en-US" sz="1400" dirty="0">
                <a:solidFill>
                  <a:srgbClr val="45568C"/>
                </a:solidFill>
                <a:latin typeface="Montserrat Light" panose="00000400000000000000" pitchFamily="2" charset="0"/>
              </a:rPr>
              <a:t>Dividends would need to be paid into their bank account, not yours. Joint accounts are acceptable.</a:t>
            </a:r>
            <a:endParaRPr lang="en-GB" sz="1400" dirty="0">
              <a:solidFill>
                <a:srgbClr val="45568C"/>
              </a:solidFill>
              <a:latin typeface="Montserrat Light" panose="00000400000000000000" pitchFamily="2" charset="0"/>
            </a:endParaRPr>
          </a:p>
        </p:txBody>
      </p:sp>
      <p:sp>
        <p:nvSpPr>
          <p:cNvPr id="168"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378687" y="3747550"/>
            <a:ext cx="8769937" cy="2983188"/>
          </a:xfrm>
          <a:prstGeom prst="roundRect">
            <a:avLst>
              <a:gd name="adj" fmla="val 4326"/>
            </a:avLst>
          </a:prstGeom>
          <a:solidFill>
            <a:srgbClr val="B1F9B8"/>
          </a:solidFill>
          <a:ln w="12700">
            <a:solidFill>
              <a:srgbClr val="DCDCD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1300" tIns="241300" rIns="241300" bIns="241300" anchor="ctr"/>
          <a:lstStyle>
            <a:lvl1pPr algn="l">
              <a:lnSpc>
                <a:spcPct val="120000"/>
              </a:lnSpc>
              <a:spcBef>
                <a:spcPts val="1500"/>
              </a:spcBef>
              <a:defRPr sz="1600">
                <a:solidFill>
                  <a:srgbClr val="444444"/>
                </a:solidFill>
              </a:defRPr>
            </a:lvl1pPr>
          </a:lstStyle>
          <a:p>
            <a:pPr>
              <a:spcBef>
                <a:spcPts val="0"/>
              </a:spcBef>
            </a:pPr>
            <a:r>
              <a:rPr lang="en-GB" b="1" dirty="0">
                <a:solidFill>
                  <a:srgbClr val="45568C"/>
                </a:solidFill>
                <a:latin typeface="Montserrat Light" panose="00000400000000000000" pitchFamily="2" charset="0"/>
              </a:rPr>
              <a:t>Limited Company: Example 3</a:t>
            </a:r>
          </a:p>
          <a:p>
            <a:pPr marL="285750" indent="-285750">
              <a:spcBef>
                <a:spcPts val="0"/>
              </a:spcBef>
              <a:buFont typeface="Arial" panose="020B0604020202020204" pitchFamily="34" charset="0"/>
              <a:buChar char="•"/>
            </a:pPr>
            <a:r>
              <a:rPr lang="en-GB" sz="1400" b="1" dirty="0">
                <a:solidFill>
                  <a:srgbClr val="45568C"/>
                </a:solidFill>
                <a:latin typeface="Montserrat Light" panose="00000400000000000000" pitchFamily="2" charset="0"/>
              </a:rPr>
              <a:t>Ltd Profit		£100,000</a:t>
            </a:r>
          </a:p>
          <a:p>
            <a:pPr marL="285750" indent="-285750">
              <a:spcBef>
                <a:spcPts val="0"/>
              </a:spcBef>
              <a:buFont typeface="Arial" panose="020B0604020202020204" pitchFamily="34" charset="0"/>
              <a:buChar char="•"/>
            </a:pPr>
            <a:r>
              <a:rPr lang="en-GB" sz="1400" b="1" dirty="0">
                <a:solidFill>
                  <a:srgbClr val="45568C"/>
                </a:solidFill>
                <a:latin typeface="Montserrat Light" panose="00000400000000000000" pitchFamily="2" charset="0"/>
              </a:rPr>
              <a:t>Salary		£12,570</a:t>
            </a:r>
          </a:p>
          <a:p>
            <a:pPr marL="285750" indent="-285750">
              <a:spcBef>
                <a:spcPts val="0"/>
              </a:spcBef>
              <a:buFont typeface="Arial" panose="020B0604020202020204" pitchFamily="34" charset="0"/>
              <a:buChar char="•"/>
            </a:pPr>
            <a:r>
              <a:rPr lang="en-GB" sz="1400" b="1" dirty="0">
                <a:solidFill>
                  <a:srgbClr val="45568C"/>
                </a:solidFill>
                <a:latin typeface="Montserrat Light" panose="00000400000000000000" pitchFamily="2" charset="0"/>
              </a:rPr>
              <a:t>Salary – spouse	£9,900</a:t>
            </a:r>
          </a:p>
          <a:p>
            <a:pPr marL="285750" indent="-285750">
              <a:spcBef>
                <a:spcPts val="0"/>
              </a:spcBef>
              <a:buFont typeface="Arial" panose="020B0604020202020204" pitchFamily="34" charset="0"/>
              <a:buChar char="•"/>
            </a:pPr>
            <a:r>
              <a:rPr lang="en-GB" sz="1400" b="1" dirty="0">
                <a:solidFill>
                  <a:srgbClr val="45568C"/>
                </a:solidFill>
                <a:latin typeface="Montserrat Light" panose="00000400000000000000" pitchFamily="2" charset="0"/>
              </a:rPr>
              <a:t>Taxable profit	£77,530</a:t>
            </a:r>
          </a:p>
          <a:p>
            <a:pPr marL="285750" indent="-285750">
              <a:spcBef>
                <a:spcPts val="0"/>
              </a:spcBef>
              <a:buFont typeface="Arial" panose="020B0604020202020204" pitchFamily="34" charset="0"/>
              <a:buChar char="•"/>
            </a:pPr>
            <a:r>
              <a:rPr lang="en-GB" sz="1400" b="1" dirty="0">
                <a:solidFill>
                  <a:srgbClr val="45568C"/>
                </a:solidFill>
                <a:latin typeface="Montserrat Light" panose="00000400000000000000" pitchFamily="2" charset="0"/>
              </a:rPr>
              <a:t>Corporation Tax	£16,795</a:t>
            </a:r>
          </a:p>
          <a:p>
            <a:pPr marL="285750" indent="-285750">
              <a:spcBef>
                <a:spcPts val="0"/>
              </a:spcBef>
              <a:buFont typeface="Arial" panose="020B0604020202020204" pitchFamily="34" charset="0"/>
              <a:buChar char="•"/>
            </a:pPr>
            <a:r>
              <a:rPr lang="en-GB" sz="1400" b="1" dirty="0">
                <a:solidFill>
                  <a:srgbClr val="45568C"/>
                </a:solidFill>
                <a:latin typeface="Montserrat Light" panose="00000400000000000000" pitchFamily="2" charset="0"/>
              </a:rPr>
              <a:t>Dividends – 70/30 split	£60,735</a:t>
            </a:r>
          </a:p>
          <a:p>
            <a:pPr marL="285750" indent="-285750">
              <a:spcBef>
                <a:spcPts val="0"/>
              </a:spcBef>
              <a:buFont typeface="Arial" panose="020B0604020202020204" pitchFamily="34" charset="0"/>
              <a:buChar char="•"/>
            </a:pPr>
            <a:r>
              <a:rPr lang="en-GB" sz="1400" b="1" dirty="0">
                <a:solidFill>
                  <a:srgbClr val="45568C"/>
                </a:solidFill>
                <a:latin typeface="Montserrat Light" panose="00000400000000000000" pitchFamily="2" charset="0"/>
              </a:rPr>
              <a:t>Tax on Dividend	£6,109</a:t>
            </a:r>
          </a:p>
          <a:p>
            <a:pPr marL="285750" indent="-285750">
              <a:spcBef>
                <a:spcPts val="0"/>
              </a:spcBef>
              <a:buFont typeface="Arial" panose="020B0604020202020204" pitchFamily="34" charset="0"/>
              <a:buChar char="•"/>
            </a:pPr>
            <a:r>
              <a:rPr lang="en-GB" sz="1400" b="1" u="sng" dirty="0">
                <a:solidFill>
                  <a:srgbClr val="45568C"/>
                </a:solidFill>
                <a:latin typeface="Montserrat Light" panose="00000400000000000000" pitchFamily="2" charset="0"/>
              </a:rPr>
              <a:t>Take Home**</a:t>
            </a:r>
            <a:r>
              <a:rPr lang="en-GB" sz="1400" b="1" dirty="0">
                <a:solidFill>
                  <a:srgbClr val="45568C"/>
                </a:solidFill>
                <a:latin typeface="Montserrat Light" panose="00000400000000000000" pitchFamily="2" charset="0"/>
              </a:rPr>
              <a:t>	</a:t>
            </a:r>
            <a:r>
              <a:rPr lang="en-GB" sz="1400" b="1" u="sng" dirty="0">
                <a:solidFill>
                  <a:srgbClr val="45568C"/>
                </a:solidFill>
                <a:latin typeface="Montserrat Light" panose="00000400000000000000" pitchFamily="2" charset="0"/>
              </a:rPr>
              <a:t>£77,096</a:t>
            </a:r>
          </a:p>
          <a:p>
            <a:pPr>
              <a:spcBef>
                <a:spcPts val="0"/>
              </a:spcBef>
            </a:pPr>
            <a:endParaRPr lang="en-GB" sz="1400" b="1" dirty="0">
              <a:solidFill>
                <a:srgbClr val="45568C"/>
              </a:solidFill>
              <a:latin typeface="Montserrat Light" panose="00000400000000000000" pitchFamily="2" charset="0"/>
            </a:endParaRPr>
          </a:p>
          <a:p>
            <a:pPr>
              <a:spcBef>
                <a:spcPts val="0"/>
              </a:spcBef>
            </a:pPr>
            <a:r>
              <a:rPr lang="en-US" sz="1200" dirty="0">
                <a:solidFill>
                  <a:srgbClr val="45568C"/>
                </a:solidFill>
                <a:latin typeface="Montserrat Light" panose="00000400000000000000" pitchFamily="2" charset="0"/>
              </a:rPr>
              <a:t>**Based on extracting all profits as dividends, with no expenses or pension</a:t>
            </a:r>
            <a:endParaRPr lang="en-GB" sz="1400" b="1" dirty="0">
              <a:solidFill>
                <a:srgbClr val="45568C"/>
              </a:solidFill>
              <a:latin typeface="Montserrat Light" panose="00000400000000000000" pitchFamily="2" charset="0"/>
            </a:endParaRPr>
          </a:p>
        </p:txBody>
      </p:sp>
    </p:spTree>
    <p:extLst>
      <p:ext uri="{BB962C8B-B14F-4D97-AF65-F5344CB8AC3E}">
        <p14:creationId xmlns:p14="http://schemas.microsoft.com/office/powerpoint/2010/main" val="373037919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speaker_1.jpg" descr="speaker_1.jpg"/>
          <p:cNvPicPr>
            <a:picLocks noChangeAspect="1"/>
          </p:cNvPicPr>
          <p:nvPr/>
        </p:nvPicPr>
        <p:blipFill>
          <a:blip r:embed="rId2"/>
          <a:stretch>
            <a:fillRect/>
          </a:stretch>
        </p:blipFill>
        <p:spPr>
          <a:xfrm>
            <a:off x="0" y="-1"/>
            <a:ext cx="9906000" cy="6858000"/>
          </a:xfrm>
          <a:prstGeom prst="rect">
            <a:avLst/>
          </a:prstGeom>
          <a:ln w="3175">
            <a:miter lim="400000"/>
          </a:ln>
        </p:spPr>
      </p:pic>
      <p:sp>
        <p:nvSpPr>
          <p:cNvPr id="157" name="Recent changes"/>
          <p:cNvSpPr txBox="1">
            <a:spLocks noGrp="1"/>
          </p:cNvSpPr>
          <p:nvPr>
            <p:ph type="title"/>
          </p:nvPr>
        </p:nvSpPr>
        <p:spPr>
          <a:xfrm>
            <a:off x="490140" y="1081485"/>
            <a:ext cx="8925720" cy="682002"/>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US" dirty="0"/>
              <a:t>Welcome! Today’s Agenda</a:t>
            </a:r>
            <a:endParaRPr dirty="0"/>
          </a:p>
        </p:txBody>
      </p:sp>
      <p:sp>
        <p:nvSpPr>
          <p:cNvPr id="158" name="Corporation tax…"/>
          <p:cNvSpPr txBox="1">
            <a:spLocks noGrp="1"/>
          </p:cNvSpPr>
          <p:nvPr>
            <p:ph type="body" idx="1"/>
          </p:nvPr>
        </p:nvSpPr>
        <p:spPr>
          <a:xfrm>
            <a:off x="490140" y="1927226"/>
            <a:ext cx="8106493" cy="4512763"/>
          </a:xfrm>
          <a:prstGeom prst="rect">
            <a:avLst/>
          </a:prstGeom>
        </p:spPr>
        <p:txBody>
          <a:bodyPr>
            <a:noAutofit/>
          </a:bodyPr>
          <a:lstStyle/>
          <a:p>
            <a:pPr fontAlgn="base"/>
            <a:r>
              <a:rPr lang="en-US" sz="2000" dirty="0">
                <a:latin typeface="Montserrat Light" panose="00000400000000000000" pitchFamily="2" charset="0"/>
                <a:cs typeface="Arial" panose="020B0604020202020204" pitchFamily="34" charset="0"/>
              </a:rPr>
              <a:t>Who are </a:t>
            </a:r>
            <a:r>
              <a:rPr lang="en-US" sz="2000" dirty="0" err="1">
                <a:latin typeface="Montserrat Light" panose="00000400000000000000" pitchFamily="2" charset="0"/>
                <a:cs typeface="Arial" panose="020B0604020202020204" pitchFamily="34" charset="0"/>
              </a:rPr>
              <a:t>Integro</a:t>
            </a:r>
            <a:r>
              <a:rPr lang="en-US" sz="2000" dirty="0">
                <a:latin typeface="Montserrat Light" panose="00000400000000000000" pitchFamily="2" charset="0"/>
                <a:cs typeface="Arial" panose="020B0604020202020204" pitchFamily="34" charset="0"/>
              </a:rPr>
              <a:t> Accounting?</a:t>
            </a:r>
          </a:p>
          <a:p>
            <a:pPr fontAlgn="base"/>
            <a:r>
              <a:rPr lang="en-US" sz="2000" dirty="0">
                <a:latin typeface="Montserrat Light" panose="00000400000000000000" pitchFamily="2" charset="0"/>
                <a:cs typeface="Arial" panose="020B0604020202020204" pitchFamily="34" charset="0"/>
              </a:rPr>
              <a:t>Let’s find out about you – Visitor Poll</a:t>
            </a:r>
          </a:p>
          <a:p>
            <a:pPr fontAlgn="base"/>
            <a:r>
              <a:rPr lang="en-US" sz="2000" dirty="0">
                <a:latin typeface="Montserrat Light" panose="00000400000000000000" pitchFamily="2" charset="0"/>
                <a:cs typeface="Arial" panose="020B0604020202020204" pitchFamily="34" charset="0"/>
              </a:rPr>
              <a:t>Recent changes</a:t>
            </a:r>
          </a:p>
          <a:p>
            <a:pPr fontAlgn="base"/>
            <a:r>
              <a:rPr lang="en-US" sz="2000" dirty="0">
                <a:latin typeface="Montserrat Light" panose="00000400000000000000" pitchFamily="2" charset="0"/>
                <a:cs typeface="Arial" panose="020B0604020202020204" pitchFamily="34" charset="0"/>
              </a:rPr>
              <a:t>Day to day differences between Sole trader &amp; Ltd</a:t>
            </a:r>
          </a:p>
          <a:p>
            <a:pPr fontAlgn="base"/>
            <a:r>
              <a:rPr lang="en-US" sz="2000" dirty="0">
                <a:latin typeface="Montserrat Light" panose="00000400000000000000" pitchFamily="2" charset="0"/>
                <a:cs typeface="Arial" panose="020B0604020202020204" pitchFamily="34" charset="0"/>
              </a:rPr>
              <a:t>Financial differences between Sole trader &amp; Ltd</a:t>
            </a:r>
          </a:p>
          <a:p>
            <a:pPr fontAlgn="base"/>
            <a:r>
              <a:rPr lang="en-US" sz="2000" dirty="0">
                <a:latin typeface="Montserrat Light" panose="00000400000000000000" pitchFamily="2" charset="0"/>
                <a:cs typeface="Arial" panose="020B0604020202020204" pitchFamily="34" charset="0"/>
              </a:rPr>
              <a:t>Is Ltd Company or Sole Trader best for you? </a:t>
            </a:r>
          </a:p>
          <a:p>
            <a:pPr fontAlgn="base"/>
            <a:r>
              <a:rPr lang="en-US" sz="2000" dirty="0">
                <a:latin typeface="Montserrat Light" panose="00000400000000000000" pitchFamily="2" charset="0"/>
                <a:cs typeface="Arial" panose="020B0604020202020204" pitchFamily="34" charset="0"/>
              </a:rPr>
              <a:t>Our limited time offer to IPSE members</a:t>
            </a:r>
          </a:p>
          <a:p>
            <a:pPr fontAlgn="base"/>
            <a:r>
              <a:rPr lang="en-US" sz="2000" dirty="0">
                <a:latin typeface="Montserrat Light" panose="00000400000000000000" pitchFamily="2" charset="0"/>
                <a:cs typeface="Arial" panose="020B0604020202020204" pitchFamily="34" charset="0"/>
              </a:rPr>
              <a:t>Question &amp; Answers</a:t>
            </a:r>
            <a:endParaRPr lang="en-GB" sz="2000" dirty="0">
              <a:latin typeface="Montserrat Light" panose="00000400000000000000" pitchFamily="2" charset="0"/>
              <a:cs typeface="Arial" panose="020B060402020202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speaker_1.jpg" descr="speaker_1.jpg"/>
          <p:cNvPicPr>
            <a:picLocks noChangeAspect="1"/>
          </p:cNvPicPr>
          <p:nvPr/>
        </p:nvPicPr>
        <p:blipFill>
          <a:blip r:embed="rId3"/>
          <a:stretch>
            <a:fillRect/>
          </a:stretch>
        </p:blipFill>
        <p:spPr>
          <a:xfrm>
            <a:off x="0" y="0"/>
            <a:ext cx="9906000" cy="6858000"/>
          </a:xfrm>
          <a:prstGeom prst="rect">
            <a:avLst/>
          </a:prstGeom>
          <a:ln w="3175">
            <a:miter lim="400000"/>
          </a:ln>
        </p:spPr>
      </p:pic>
      <p:sp>
        <p:nvSpPr>
          <p:cNvPr id="157" name="Recent changes"/>
          <p:cNvSpPr txBox="1">
            <a:spLocks noGrp="1"/>
          </p:cNvSpPr>
          <p:nvPr>
            <p:ph type="title"/>
          </p:nvPr>
        </p:nvSpPr>
        <p:spPr>
          <a:xfrm>
            <a:off x="490140" y="1081484"/>
            <a:ext cx="8925720" cy="1385491"/>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US" dirty="0"/>
              <a:t>Is Ltd Company or Sole Trader best for you? Let Grant tell you. . . </a:t>
            </a:r>
            <a:endParaRPr dirty="0"/>
          </a:p>
        </p:txBody>
      </p:sp>
      <p:sp>
        <p:nvSpPr>
          <p:cNvPr id="158" name="Corporation tax…"/>
          <p:cNvSpPr txBox="1">
            <a:spLocks noGrp="1"/>
          </p:cNvSpPr>
          <p:nvPr>
            <p:ph type="body" idx="1"/>
          </p:nvPr>
        </p:nvSpPr>
        <p:spPr>
          <a:xfrm>
            <a:off x="490140" y="2395332"/>
            <a:ext cx="8106493" cy="3991388"/>
          </a:xfrm>
          <a:prstGeom prst="rect">
            <a:avLst/>
          </a:prstGeom>
        </p:spPr>
        <p:txBody>
          <a:bodyPr numCol="1">
            <a:noAutofit/>
          </a:bodyPr>
          <a:lstStyle/>
          <a:p>
            <a:r>
              <a:rPr lang="en-US" sz="1800" dirty="0">
                <a:latin typeface="Montserrat Light" panose="00000400000000000000" pitchFamily="2" charset="0"/>
              </a:rPr>
              <a:t>The decision is unique to you &amp; your circumstances.</a:t>
            </a:r>
          </a:p>
          <a:p>
            <a:r>
              <a:rPr lang="en-US" sz="1800" dirty="0">
                <a:latin typeface="Montserrat Light" panose="00000400000000000000" pitchFamily="2" charset="0"/>
              </a:rPr>
              <a:t>There are many variables to consider such as:</a:t>
            </a:r>
          </a:p>
          <a:p>
            <a:pPr lvl="1">
              <a:buFont typeface="Wingdings" panose="05000000000000000000" pitchFamily="2" charset="2"/>
              <a:buChar char="q"/>
            </a:pPr>
            <a:r>
              <a:rPr lang="en-US" sz="1600" dirty="0">
                <a:latin typeface="Montserrat Light" panose="00000400000000000000" pitchFamily="2" charset="0"/>
              </a:rPr>
              <a:t>Opportunity to utilise partner or spouse’s allowances as employee &amp; shareholder</a:t>
            </a:r>
          </a:p>
          <a:p>
            <a:pPr lvl="1">
              <a:buFont typeface="Wingdings" panose="05000000000000000000" pitchFamily="2" charset="2"/>
              <a:buChar char="q"/>
            </a:pPr>
            <a:r>
              <a:rPr lang="en-US" sz="1600" dirty="0">
                <a:latin typeface="Montserrat Light" panose="00000400000000000000" pitchFamily="2" charset="0"/>
              </a:rPr>
              <a:t>Budgeting needs for personal income </a:t>
            </a:r>
          </a:p>
          <a:p>
            <a:pPr lvl="1">
              <a:buFont typeface="Wingdings" panose="05000000000000000000" pitchFamily="2" charset="2"/>
              <a:buChar char="q"/>
            </a:pPr>
            <a:r>
              <a:rPr lang="en-US" sz="1600" dirty="0">
                <a:latin typeface="Montserrat Light" panose="00000400000000000000" pitchFamily="2" charset="0"/>
              </a:rPr>
              <a:t>Future planning &amp; exit strategy</a:t>
            </a:r>
          </a:p>
          <a:p>
            <a:pPr lvl="1">
              <a:buFont typeface="Wingdings" panose="05000000000000000000" pitchFamily="2" charset="2"/>
              <a:buChar char="q"/>
            </a:pPr>
            <a:r>
              <a:rPr lang="en-US" sz="1600" dirty="0">
                <a:latin typeface="Montserrat Light" panose="00000400000000000000" pitchFamily="2" charset="0"/>
              </a:rPr>
              <a:t>Length of time you are planning to trade</a:t>
            </a:r>
          </a:p>
          <a:p>
            <a:pPr lvl="1">
              <a:buFont typeface="Wingdings" panose="05000000000000000000" pitchFamily="2" charset="2"/>
              <a:buChar char="q"/>
            </a:pPr>
            <a:r>
              <a:rPr lang="en-US" sz="1600" dirty="0">
                <a:latin typeface="Montserrat Light" panose="00000400000000000000" pitchFamily="2" charset="0"/>
              </a:rPr>
              <a:t>We can offer a </a:t>
            </a:r>
            <a:r>
              <a:rPr lang="en-US" sz="1600" b="1" dirty="0">
                <a:latin typeface="Montserrat Light" panose="00000400000000000000" pitchFamily="2" charset="0"/>
              </a:rPr>
              <a:t>free, no obligation 1:1 consultation </a:t>
            </a:r>
            <a:r>
              <a:rPr lang="en-US" sz="1600" dirty="0">
                <a:latin typeface="Montserrat Light" panose="00000400000000000000" pitchFamily="2" charset="0"/>
              </a:rPr>
              <a:t>tailored to your exact circumstances to find the best route for you.</a:t>
            </a:r>
          </a:p>
          <a:p>
            <a:pPr lvl="1">
              <a:buFont typeface="Wingdings" panose="05000000000000000000" pitchFamily="2" charset="2"/>
              <a:buChar char="q"/>
            </a:pPr>
            <a:endParaRPr lang="en-US" sz="1600" dirty="0">
              <a:latin typeface="Montserrat Light" panose="00000400000000000000" pitchFamily="2" charset="0"/>
            </a:endParaRPr>
          </a:p>
          <a:p>
            <a:pPr marL="0" indent="0">
              <a:buNone/>
            </a:pPr>
            <a:endParaRPr lang="en-GB" sz="2000" dirty="0">
              <a:latin typeface="Montserrat Light" panose="00000400000000000000" pitchFamily="2" charset="0"/>
            </a:endParaRPr>
          </a:p>
        </p:txBody>
      </p:sp>
    </p:spTree>
    <p:extLst>
      <p:ext uri="{BB962C8B-B14F-4D97-AF65-F5344CB8AC3E}">
        <p14:creationId xmlns:p14="http://schemas.microsoft.com/office/powerpoint/2010/main" val="333939287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speaker_1.jpg" descr="speaker_1.jpg"/>
          <p:cNvPicPr>
            <a:picLocks noChangeAspect="1"/>
          </p:cNvPicPr>
          <p:nvPr/>
        </p:nvPicPr>
        <p:blipFill>
          <a:blip r:embed="rId3"/>
          <a:stretch>
            <a:fillRect/>
          </a:stretch>
        </p:blipFill>
        <p:spPr>
          <a:xfrm>
            <a:off x="0" y="0"/>
            <a:ext cx="9906000" cy="6858000"/>
          </a:xfrm>
          <a:prstGeom prst="rect">
            <a:avLst/>
          </a:prstGeom>
          <a:ln w="3175">
            <a:miter lim="400000"/>
          </a:ln>
        </p:spPr>
      </p:pic>
      <p:sp>
        <p:nvSpPr>
          <p:cNvPr id="157" name="Recent changes"/>
          <p:cNvSpPr txBox="1">
            <a:spLocks noGrp="1"/>
          </p:cNvSpPr>
          <p:nvPr>
            <p:ph type="title"/>
          </p:nvPr>
        </p:nvSpPr>
        <p:spPr>
          <a:xfrm>
            <a:off x="490140" y="1081484"/>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US" dirty="0"/>
              <a:t>Get in Touch</a:t>
            </a:r>
            <a:endParaRPr dirty="0"/>
          </a:p>
        </p:txBody>
      </p:sp>
      <p:sp>
        <p:nvSpPr>
          <p:cNvPr id="4" name="But I must explain to you how all this mistaken idea of denouncing pleasure and praising pain was born and I will give you a complete account of the system, and expound the actual teachings of the great explorer of the truth, the master-builder of human ">
            <a:extLst>
              <a:ext uri="{FF2B5EF4-FFF2-40B4-BE49-F238E27FC236}">
                <a16:creationId xmlns:a16="http://schemas.microsoft.com/office/drawing/2014/main" id="{808326EC-544C-0C5F-D7F3-01A1D5C260CF}"/>
              </a:ext>
            </a:extLst>
          </p:cNvPr>
          <p:cNvSpPr/>
          <p:nvPr/>
        </p:nvSpPr>
        <p:spPr>
          <a:xfrm>
            <a:off x="490140" y="2360222"/>
            <a:ext cx="4195625" cy="2950446"/>
          </a:xfrm>
          <a:prstGeom prst="roundRect">
            <a:avLst>
              <a:gd name="adj" fmla="val 4326"/>
            </a:avLst>
          </a:prstGeom>
          <a:gradFill>
            <a:gsLst>
              <a:gs pos="0">
                <a:srgbClr val="F2F2F2"/>
              </a:gs>
              <a:gs pos="100000">
                <a:srgbClr val="E5E5E5"/>
              </a:gs>
            </a:gsLst>
            <a:lin ang="2408280"/>
          </a:gradFill>
          <a:ln w="12700">
            <a:solidFill>
              <a:srgbClr val="DCDCDC"/>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300" tIns="241300" rIns="241300" bIns="241300" anchor="ctr"/>
          <a:lstStyle>
            <a:lvl1pPr algn="l">
              <a:lnSpc>
                <a:spcPct val="120000"/>
              </a:lnSpc>
              <a:spcBef>
                <a:spcPts val="1500"/>
              </a:spcBef>
              <a:defRPr sz="1600">
                <a:solidFill>
                  <a:srgbClr val="444444"/>
                </a:solidFill>
              </a:defRPr>
            </a:lvl1pPr>
          </a:lstStyle>
          <a:p>
            <a:pPr>
              <a:lnSpc>
                <a:spcPct val="100000"/>
              </a:lnSpc>
            </a:pPr>
            <a:endParaRPr lang="en-US" sz="1600" b="1" dirty="0">
              <a:latin typeface="Montserrat Light" panose="00000400000000000000" pitchFamily="2" charset="0"/>
            </a:endParaRPr>
          </a:p>
          <a:p>
            <a:pPr>
              <a:lnSpc>
                <a:spcPct val="100000"/>
              </a:lnSpc>
            </a:pPr>
            <a:endParaRPr lang="en-US" b="1" dirty="0">
              <a:latin typeface="Montserrat Light" panose="00000400000000000000" pitchFamily="2" charset="0"/>
            </a:endParaRPr>
          </a:p>
          <a:p>
            <a:pPr>
              <a:lnSpc>
                <a:spcPct val="100000"/>
              </a:lnSpc>
            </a:pPr>
            <a:endParaRPr lang="en-US" sz="1600" b="1" dirty="0">
              <a:latin typeface="Montserrat Light" panose="00000400000000000000" pitchFamily="2" charset="0"/>
            </a:endParaRPr>
          </a:p>
          <a:p>
            <a:pPr>
              <a:lnSpc>
                <a:spcPct val="100000"/>
              </a:lnSpc>
            </a:pPr>
            <a:endParaRPr lang="en-US" b="1" dirty="0">
              <a:latin typeface="Montserrat Light" panose="00000400000000000000" pitchFamily="2" charset="0"/>
            </a:endParaRPr>
          </a:p>
          <a:p>
            <a:pPr>
              <a:lnSpc>
                <a:spcPct val="100000"/>
              </a:lnSpc>
            </a:pPr>
            <a:r>
              <a:rPr lang="en-US" sz="1600" b="1" dirty="0">
                <a:latin typeface="Montserrat Light" panose="00000400000000000000" pitchFamily="2" charset="0"/>
              </a:rPr>
              <a:t>Grant Collier  </a:t>
            </a:r>
            <a:r>
              <a:rPr lang="en-US" sz="1600" b="1" dirty="0">
                <a:latin typeface="Montserrat Light" panose="00000400000000000000" pitchFamily="2" charset="0"/>
                <a:hlinkClick r:id="rId4"/>
              </a:rPr>
              <a:t>grant@integroaccounting.com</a:t>
            </a:r>
            <a:r>
              <a:rPr lang="en-US" sz="1600" b="1" dirty="0">
                <a:latin typeface="Montserrat Light" panose="00000400000000000000" pitchFamily="2" charset="0"/>
              </a:rPr>
              <a:t> 0207 096 2659</a:t>
            </a:r>
          </a:p>
        </p:txBody>
      </p:sp>
      <p:sp>
        <p:nvSpPr>
          <p:cNvPr id="5" name="But I must explain to you how all this mistaken idea of denouncing pleasure and praising pain was born and I will give you a complete account of the system, and expound the actual teachings of the great explorer of the truth, the master-builder of human ">
            <a:extLst>
              <a:ext uri="{FF2B5EF4-FFF2-40B4-BE49-F238E27FC236}">
                <a16:creationId xmlns:a16="http://schemas.microsoft.com/office/drawing/2014/main" id="{FB9EDA5C-C677-913A-54F6-055E010CECBA}"/>
              </a:ext>
            </a:extLst>
          </p:cNvPr>
          <p:cNvSpPr/>
          <p:nvPr/>
        </p:nvSpPr>
        <p:spPr>
          <a:xfrm>
            <a:off x="5220235" y="2348438"/>
            <a:ext cx="4195625" cy="2950446"/>
          </a:xfrm>
          <a:prstGeom prst="roundRect">
            <a:avLst>
              <a:gd name="adj" fmla="val 4326"/>
            </a:avLst>
          </a:prstGeom>
          <a:gradFill>
            <a:gsLst>
              <a:gs pos="0">
                <a:srgbClr val="F2F2F2"/>
              </a:gs>
              <a:gs pos="100000">
                <a:srgbClr val="E5E5E5"/>
              </a:gs>
            </a:gsLst>
            <a:lin ang="2408280"/>
          </a:gradFill>
          <a:ln w="12700">
            <a:solidFill>
              <a:srgbClr val="DCDCDC"/>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300" tIns="241300" rIns="241300" bIns="241300" anchor="ctr"/>
          <a:lstStyle>
            <a:lvl1pPr algn="l">
              <a:lnSpc>
                <a:spcPct val="120000"/>
              </a:lnSpc>
              <a:spcBef>
                <a:spcPts val="1500"/>
              </a:spcBef>
              <a:defRPr sz="1600">
                <a:solidFill>
                  <a:srgbClr val="444444"/>
                </a:solidFill>
              </a:defRPr>
            </a:lvl1pPr>
          </a:lstStyle>
          <a:p>
            <a:pPr>
              <a:lnSpc>
                <a:spcPct val="100000"/>
              </a:lnSpc>
              <a:spcBef>
                <a:spcPts val="0"/>
              </a:spcBef>
            </a:pPr>
            <a:endParaRPr lang="en-US" sz="1600" b="1" dirty="0">
              <a:latin typeface="Montserrat Light" panose="00000400000000000000" pitchFamily="2" charset="0"/>
            </a:endParaRPr>
          </a:p>
          <a:p>
            <a:pPr>
              <a:lnSpc>
                <a:spcPct val="100000"/>
              </a:lnSpc>
              <a:spcBef>
                <a:spcPts val="0"/>
              </a:spcBef>
            </a:pPr>
            <a:endParaRPr lang="en-US" b="1" dirty="0">
              <a:latin typeface="Montserrat Light" panose="00000400000000000000" pitchFamily="2" charset="0"/>
            </a:endParaRPr>
          </a:p>
          <a:p>
            <a:pPr>
              <a:lnSpc>
                <a:spcPct val="100000"/>
              </a:lnSpc>
              <a:spcBef>
                <a:spcPts val="0"/>
              </a:spcBef>
            </a:pPr>
            <a:endParaRPr lang="en-US" sz="1600" b="1" dirty="0">
              <a:latin typeface="Montserrat Light" panose="00000400000000000000" pitchFamily="2" charset="0"/>
            </a:endParaRPr>
          </a:p>
          <a:p>
            <a:pPr>
              <a:lnSpc>
                <a:spcPct val="100000"/>
              </a:lnSpc>
              <a:spcBef>
                <a:spcPts val="0"/>
              </a:spcBef>
            </a:pPr>
            <a:endParaRPr lang="en-US" b="1" dirty="0">
              <a:latin typeface="Montserrat Light" panose="00000400000000000000" pitchFamily="2" charset="0"/>
            </a:endParaRPr>
          </a:p>
          <a:p>
            <a:pPr>
              <a:lnSpc>
                <a:spcPct val="100000"/>
              </a:lnSpc>
              <a:spcBef>
                <a:spcPts val="0"/>
              </a:spcBef>
            </a:pPr>
            <a:endParaRPr lang="en-US" sz="1600" b="1" dirty="0">
              <a:latin typeface="Montserrat Light" panose="00000400000000000000" pitchFamily="2" charset="0"/>
            </a:endParaRPr>
          </a:p>
          <a:p>
            <a:pPr>
              <a:lnSpc>
                <a:spcPct val="100000"/>
              </a:lnSpc>
              <a:spcBef>
                <a:spcPts val="0"/>
              </a:spcBef>
            </a:pPr>
            <a:endParaRPr lang="en-US" b="1" dirty="0">
              <a:latin typeface="Montserrat Light" panose="00000400000000000000" pitchFamily="2" charset="0"/>
            </a:endParaRPr>
          </a:p>
          <a:p>
            <a:pPr>
              <a:lnSpc>
                <a:spcPct val="100000"/>
              </a:lnSpc>
              <a:spcBef>
                <a:spcPts val="0"/>
              </a:spcBef>
            </a:pPr>
            <a:endParaRPr lang="en-US" sz="1600" b="1" dirty="0">
              <a:latin typeface="Montserrat Light" panose="00000400000000000000" pitchFamily="2" charset="0"/>
            </a:endParaRPr>
          </a:p>
          <a:p>
            <a:pPr>
              <a:lnSpc>
                <a:spcPct val="100000"/>
              </a:lnSpc>
              <a:spcBef>
                <a:spcPts val="0"/>
              </a:spcBef>
            </a:pPr>
            <a:r>
              <a:rPr lang="en-US" sz="1600" b="1" dirty="0">
                <a:latin typeface="Montserrat Light" panose="00000400000000000000" pitchFamily="2" charset="0"/>
              </a:rPr>
              <a:t>Ryan Dempsey</a:t>
            </a:r>
            <a:br>
              <a:rPr lang="en-US" sz="1600" b="1" dirty="0">
                <a:latin typeface="Montserrat Light" panose="00000400000000000000" pitchFamily="2" charset="0"/>
              </a:rPr>
            </a:br>
            <a:r>
              <a:rPr lang="en-US" sz="1600" b="1" dirty="0">
                <a:latin typeface="Montserrat Light" panose="00000400000000000000" pitchFamily="2" charset="0"/>
                <a:hlinkClick r:id="rId5"/>
              </a:rPr>
              <a:t>ryan@integroaccounting.com</a:t>
            </a:r>
            <a:r>
              <a:rPr lang="en-US" sz="1600" b="1" dirty="0">
                <a:latin typeface="Montserrat Light" panose="00000400000000000000" pitchFamily="2" charset="0"/>
              </a:rPr>
              <a:t>  </a:t>
            </a:r>
          </a:p>
          <a:p>
            <a:pPr>
              <a:lnSpc>
                <a:spcPct val="100000"/>
              </a:lnSpc>
              <a:spcBef>
                <a:spcPts val="0"/>
              </a:spcBef>
            </a:pPr>
            <a:r>
              <a:rPr lang="en-US" sz="1600" b="1" dirty="0">
                <a:latin typeface="Montserrat Light" panose="00000400000000000000" pitchFamily="2" charset="0"/>
              </a:rPr>
              <a:t>0207 096 2659</a:t>
            </a:r>
          </a:p>
        </p:txBody>
      </p:sp>
      <p:pic>
        <p:nvPicPr>
          <p:cNvPr id="7" name="Picture 6" descr="A person with a beard and glasses&#10;&#10;Description automatically generated">
            <a:extLst>
              <a:ext uri="{FF2B5EF4-FFF2-40B4-BE49-F238E27FC236}">
                <a16:creationId xmlns:a16="http://schemas.microsoft.com/office/drawing/2014/main" id="{93AB7222-3B5D-8089-1827-4CDAA74C36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6939" y="2348438"/>
            <a:ext cx="2524041" cy="1802586"/>
          </a:xfrm>
          <a:prstGeom prst="rect">
            <a:avLst/>
          </a:prstGeom>
        </p:spPr>
      </p:pic>
      <p:pic>
        <p:nvPicPr>
          <p:cNvPr id="9" name="Picture 8" descr="A person in a suit and tie&#10;&#10;Description automatically generated">
            <a:extLst>
              <a:ext uri="{FF2B5EF4-FFF2-40B4-BE49-F238E27FC236}">
                <a16:creationId xmlns:a16="http://schemas.microsoft.com/office/drawing/2014/main" id="{E460B20A-A15E-6E9F-8ABD-5C44B05012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6026" y="2348438"/>
            <a:ext cx="2524041" cy="1802586"/>
          </a:xfrm>
          <a:prstGeom prst="rect">
            <a:avLst/>
          </a:prstGeom>
        </p:spPr>
      </p:pic>
    </p:spTree>
    <p:extLst>
      <p:ext uri="{BB962C8B-B14F-4D97-AF65-F5344CB8AC3E}">
        <p14:creationId xmlns:p14="http://schemas.microsoft.com/office/powerpoint/2010/main" val="195702715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speaker_1.jpg" descr="speaker_1.jpg"/>
          <p:cNvPicPr>
            <a:picLocks noChangeAspect="1"/>
          </p:cNvPicPr>
          <p:nvPr/>
        </p:nvPicPr>
        <p:blipFill>
          <a:blip r:embed="rId3"/>
          <a:stretch>
            <a:fillRect/>
          </a:stretch>
        </p:blipFill>
        <p:spPr>
          <a:xfrm>
            <a:off x="0" y="0"/>
            <a:ext cx="9906000" cy="6858000"/>
          </a:xfrm>
          <a:prstGeom prst="rect">
            <a:avLst/>
          </a:prstGeom>
          <a:ln w="3175">
            <a:miter lim="400000"/>
          </a:ln>
        </p:spPr>
      </p:pic>
      <p:sp>
        <p:nvSpPr>
          <p:cNvPr id="157" name="Recent changes"/>
          <p:cNvSpPr txBox="1">
            <a:spLocks noGrp="1"/>
          </p:cNvSpPr>
          <p:nvPr>
            <p:ph type="title"/>
          </p:nvPr>
        </p:nvSpPr>
        <p:spPr>
          <a:xfrm>
            <a:off x="490140" y="1081484"/>
            <a:ext cx="8925720" cy="1784546"/>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pPr fontAlgn="base"/>
            <a:r>
              <a:rPr lang="en-US" sz="4000" b="1" dirty="0">
                <a:latin typeface="Montserrat Light" panose="00000400000000000000" pitchFamily="2" charset="0"/>
                <a:cs typeface="Arial" panose="020B0604020202020204" pitchFamily="34" charset="0"/>
              </a:rPr>
              <a:t>Limited Time Special  Offer for IPSE Members</a:t>
            </a:r>
          </a:p>
        </p:txBody>
      </p:sp>
      <p:sp>
        <p:nvSpPr>
          <p:cNvPr id="3" name="TextBox 2">
            <a:extLst>
              <a:ext uri="{FF2B5EF4-FFF2-40B4-BE49-F238E27FC236}">
                <a16:creationId xmlns:a16="http://schemas.microsoft.com/office/drawing/2014/main" id="{4D8410A2-92C8-CE7D-6232-B61E56B4B8F9}"/>
              </a:ext>
            </a:extLst>
          </p:cNvPr>
          <p:cNvSpPr txBox="1"/>
          <p:nvPr/>
        </p:nvSpPr>
        <p:spPr>
          <a:xfrm>
            <a:off x="990601" y="2218845"/>
            <a:ext cx="8067674" cy="430887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b="1" dirty="0">
                <a:latin typeface="Montserrat Light" panose="00000400000000000000" pitchFamily="2" charset="0"/>
              </a:rPr>
              <a:t>Sign up to one of our fixed fee packages. </a:t>
            </a:r>
          </a:p>
          <a:p>
            <a:endParaRPr lang="en-US" sz="3200" b="1" u="sng" dirty="0">
              <a:latin typeface="Montserrat Light" panose="00000400000000000000" pitchFamily="2" charset="0"/>
            </a:endParaRPr>
          </a:p>
          <a:p>
            <a:r>
              <a:rPr lang="en-US" sz="3200" b="1" u="sng" dirty="0">
                <a:latin typeface="Montserrat Light" panose="00000400000000000000" pitchFamily="2" charset="0"/>
              </a:rPr>
              <a:t>First 2 months accountancy service completely free! </a:t>
            </a:r>
          </a:p>
          <a:p>
            <a:endParaRPr lang="en-US" sz="3200" b="1" u="sng" dirty="0">
              <a:latin typeface="Montserrat Light" panose="00000400000000000000" pitchFamily="2" charset="0"/>
            </a:endParaRPr>
          </a:p>
          <a:p>
            <a:r>
              <a:rPr lang="en-GB" sz="2400" b="1" dirty="0">
                <a:solidFill>
                  <a:srgbClr val="444444"/>
                </a:solidFill>
                <a:latin typeface="Montserrat" panose="00000500000000000000" pitchFamily="2" charset="0"/>
              </a:rPr>
              <a:t> </a:t>
            </a:r>
            <a:r>
              <a:rPr lang="en-GB" sz="2400" dirty="0">
                <a:solidFill>
                  <a:srgbClr val="444444"/>
                </a:solidFill>
                <a:latin typeface="Montserrat" panose="00000500000000000000" pitchFamily="2" charset="0"/>
              </a:rPr>
              <a:t>Quote or choose </a:t>
            </a:r>
            <a:r>
              <a:rPr lang="en-GB" sz="2400" b="1" dirty="0">
                <a:solidFill>
                  <a:srgbClr val="444444"/>
                </a:solidFill>
                <a:latin typeface="Montserrat" panose="00000500000000000000" pitchFamily="2" charset="0"/>
              </a:rPr>
              <a:t>‘IPSE Webinar’ </a:t>
            </a:r>
            <a:r>
              <a:rPr lang="en-GB" sz="2400" dirty="0">
                <a:solidFill>
                  <a:srgbClr val="444444"/>
                </a:solidFill>
                <a:latin typeface="Montserrat" panose="00000500000000000000" pitchFamily="2" charset="0"/>
              </a:rPr>
              <a:t>to take advantage of this offer and get started. </a:t>
            </a:r>
            <a:endParaRPr lang="en-US" sz="2400" b="1" u="sng" dirty="0">
              <a:latin typeface="Montserrat Light" panose="00000400000000000000" pitchFamily="2" charset="0"/>
            </a:endParaRPr>
          </a:p>
          <a:p>
            <a:endParaRPr lang="en-US" sz="1800" b="1" dirty="0">
              <a:latin typeface="Montserrat Light" panose="00000400000000000000" pitchFamily="2" charset="0"/>
            </a:endParaRPr>
          </a:p>
          <a:p>
            <a:r>
              <a:rPr lang="en-US" sz="2400" b="1" dirty="0">
                <a:latin typeface="Montserrat Light" panose="00000400000000000000" pitchFamily="2" charset="0"/>
                <a:hlinkClick r:id="rId4"/>
              </a:rPr>
              <a:t>Book a FREE consultation</a:t>
            </a:r>
            <a:r>
              <a:rPr lang="en-US" dirty="0">
                <a:hlinkClick r:id="rId4"/>
              </a:rPr>
              <a:t> </a:t>
            </a:r>
            <a:r>
              <a:rPr lang="en-US" sz="2400" b="1" dirty="0">
                <a:latin typeface="Montserrat Light" panose="00000400000000000000" pitchFamily="2" charset="0"/>
              </a:rPr>
              <a:t>or call </a:t>
            </a:r>
            <a:r>
              <a:rPr lang="en-GB" sz="2400" b="1" i="0" dirty="0">
                <a:solidFill>
                  <a:srgbClr val="444444"/>
                </a:solidFill>
                <a:effectLst/>
                <a:latin typeface="Montserrat" panose="00000500000000000000" pitchFamily="2" charset="0"/>
              </a:rPr>
              <a:t>0207 096 2659.</a:t>
            </a:r>
          </a:p>
          <a:p>
            <a:endParaRPr lang="en-GB" sz="2400" b="1" i="0" dirty="0">
              <a:solidFill>
                <a:srgbClr val="444444"/>
              </a:solidFill>
              <a:effectLst/>
              <a:latin typeface="Montserrat" panose="00000500000000000000" pitchFamily="2" charset="0"/>
            </a:endParaRPr>
          </a:p>
        </p:txBody>
      </p:sp>
    </p:spTree>
    <p:extLst>
      <p:ext uri="{BB962C8B-B14F-4D97-AF65-F5344CB8AC3E}">
        <p14:creationId xmlns:p14="http://schemas.microsoft.com/office/powerpoint/2010/main" val="249958275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speaker_1.jpg" descr="speaker_1.jpg"/>
          <p:cNvPicPr>
            <a:picLocks noChangeAspect="1"/>
          </p:cNvPicPr>
          <p:nvPr/>
        </p:nvPicPr>
        <p:blipFill>
          <a:blip r:embed="rId3"/>
          <a:stretch>
            <a:fillRect/>
          </a:stretch>
        </p:blipFill>
        <p:spPr>
          <a:xfrm>
            <a:off x="0" y="0"/>
            <a:ext cx="9906000" cy="6858000"/>
          </a:xfrm>
          <a:prstGeom prst="rect">
            <a:avLst/>
          </a:prstGeom>
          <a:ln w="3175">
            <a:miter lim="400000"/>
          </a:ln>
        </p:spPr>
      </p:pic>
      <p:sp>
        <p:nvSpPr>
          <p:cNvPr id="157" name="Recent changes"/>
          <p:cNvSpPr txBox="1">
            <a:spLocks noGrp="1"/>
          </p:cNvSpPr>
          <p:nvPr>
            <p:ph type="title"/>
          </p:nvPr>
        </p:nvSpPr>
        <p:spPr>
          <a:xfrm>
            <a:off x="490140" y="2127859"/>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pPr algn="ctr"/>
            <a:r>
              <a:rPr lang="en-GB" sz="4000" b="1" dirty="0">
                <a:solidFill>
                  <a:srgbClr val="45568C"/>
                </a:solidFill>
                <a:latin typeface="Montserrat Light" panose="00000400000000000000" pitchFamily="2" charset="0"/>
              </a:rPr>
              <a:t>Question &amp; Answer Session</a:t>
            </a:r>
          </a:p>
        </p:txBody>
      </p:sp>
      <p:pic>
        <p:nvPicPr>
          <p:cNvPr id="3" name="Picture 2" descr="Cup of coffee 3D pattern">
            <a:extLst>
              <a:ext uri="{FF2B5EF4-FFF2-40B4-BE49-F238E27FC236}">
                <a16:creationId xmlns:a16="http://schemas.microsoft.com/office/drawing/2014/main" id="{C4BEC9BA-4682-D3DF-898B-E0B61D98E9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3114" y="3023277"/>
            <a:ext cx="2050090" cy="2562103"/>
          </a:xfrm>
          <a:prstGeom prst="rect">
            <a:avLst/>
          </a:prstGeom>
        </p:spPr>
      </p:pic>
    </p:spTree>
    <p:extLst>
      <p:ext uri="{BB962C8B-B14F-4D97-AF65-F5344CB8AC3E}">
        <p14:creationId xmlns:p14="http://schemas.microsoft.com/office/powerpoint/2010/main" val="27366270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speaker_1.jpg" descr="speaker_1.jpg"/>
          <p:cNvPicPr>
            <a:picLocks noChangeAspect="1"/>
          </p:cNvPicPr>
          <p:nvPr/>
        </p:nvPicPr>
        <p:blipFill>
          <a:blip r:embed="rId3"/>
          <a:stretch>
            <a:fillRect/>
          </a:stretch>
        </p:blipFill>
        <p:spPr>
          <a:xfrm>
            <a:off x="0" y="0"/>
            <a:ext cx="9906000" cy="6858000"/>
          </a:xfrm>
          <a:prstGeom prst="rect">
            <a:avLst/>
          </a:prstGeom>
          <a:ln w="3175">
            <a:miter lim="400000"/>
          </a:ln>
        </p:spPr>
      </p:pic>
      <p:sp>
        <p:nvSpPr>
          <p:cNvPr id="157" name="Recent changes"/>
          <p:cNvSpPr txBox="1">
            <a:spLocks noGrp="1"/>
          </p:cNvSpPr>
          <p:nvPr>
            <p:ph type="title"/>
          </p:nvPr>
        </p:nvSpPr>
        <p:spPr>
          <a:xfrm>
            <a:off x="490140" y="1081484"/>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US" dirty="0"/>
              <a:t>Who are </a:t>
            </a:r>
            <a:r>
              <a:rPr lang="en-US" dirty="0" err="1"/>
              <a:t>Integro</a:t>
            </a:r>
            <a:r>
              <a:rPr lang="en-US" dirty="0"/>
              <a:t> Accounting?</a:t>
            </a:r>
            <a:endParaRPr dirty="0"/>
          </a:p>
        </p:txBody>
      </p:sp>
      <p:sp>
        <p:nvSpPr>
          <p:cNvPr id="158" name="Corporation tax…"/>
          <p:cNvSpPr txBox="1">
            <a:spLocks noGrp="1"/>
          </p:cNvSpPr>
          <p:nvPr>
            <p:ph type="body" idx="1"/>
          </p:nvPr>
        </p:nvSpPr>
        <p:spPr>
          <a:xfrm>
            <a:off x="185274" y="1826911"/>
            <a:ext cx="9382931" cy="4230051"/>
          </a:xfrm>
          <a:prstGeom prst="rect">
            <a:avLst/>
          </a:prstGeom>
        </p:spPr>
        <p:txBody>
          <a:bodyPr>
            <a:noAutofit/>
          </a:bodyPr>
          <a:lstStyle/>
          <a:p>
            <a:r>
              <a:rPr lang="en-GB" sz="2000" dirty="0">
                <a:latin typeface="Montserrat Light" panose="00000400000000000000" pitchFamily="2" charset="0"/>
              </a:rPr>
              <a:t>Recently crowned </a:t>
            </a:r>
            <a:r>
              <a:rPr lang="en-GB" sz="2000" b="1" dirty="0">
                <a:latin typeface="Montserrat Light" panose="00000400000000000000" pitchFamily="2" charset="0"/>
              </a:rPr>
              <a:t>Self-Employed Supplier Award </a:t>
            </a:r>
            <a:r>
              <a:rPr lang="en-GB" sz="2000" dirty="0">
                <a:latin typeface="Montserrat Light" panose="00000400000000000000" pitchFamily="2" charset="0"/>
              </a:rPr>
              <a:t>at the IPSE Freelancer Awards and </a:t>
            </a:r>
            <a:r>
              <a:rPr lang="en-GB" sz="2000" b="1" dirty="0">
                <a:latin typeface="Montserrat Light" panose="00000400000000000000" pitchFamily="2" charset="0"/>
              </a:rPr>
              <a:t>Best Contractor Accountancy (under 1,000 clients) winner </a:t>
            </a:r>
            <a:r>
              <a:rPr lang="en-GB" sz="2000" dirty="0">
                <a:latin typeface="Montserrat Light" panose="00000400000000000000" pitchFamily="2" charset="0"/>
              </a:rPr>
              <a:t>at The Contracting Awards 2023.</a:t>
            </a:r>
          </a:p>
          <a:p>
            <a:r>
              <a:rPr lang="en-GB" sz="2000" b="1" dirty="0">
                <a:latin typeface="Montserrat Light" panose="00000400000000000000" pitchFamily="2" charset="0"/>
              </a:rPr>
              <a:t>Specialist accountants </a:t>
            </a:r>
            <a:r>
              <a:rPr lang="en-GB" sz="2000" dirty="0">
                <a:latin typeface="Montserrat Light" panose="00000400000000000000" pitchFamily="2" charset="0"/>
              </a:rPr>
              <a:t>to contractors, freelancers and small businesses.</a:t>
            </a:r>
          </a:p>
          <a:p>
            <a:r>
              <a:rPr lang="en-GB" sz="2000" dirty="0">
                <a:latin typeface="Montserrat Light" panose="00000400000000000000" pitchFamily="2" charset="0"/>
              </a:rPr>
              <a:t>Founded on the term ‘Integrity’ in 2013. </a:t>
            </a:r>
            <a:r>
              <a:rPr lang="en-GB" sz="2000" b="1" dirty="0">
                <a:latin typeface="Montserrat Light" panose="00000400000000000000" pitchFamily="2" charset="0"/>
              </a:rPr>
              <a:t>Honest and trusted advice from a dedicated accountant –no trainees or call centre enquiries.  </a:t>
            </a:r>
          </a:p>
          <a:p>
            <a:r>
              <a:rPr lang="en-GB" sz="2000" b="1" dirty="0">
                <a:latin typeface="Montserrat Light" panose="00000400000000000000" pitchFamily="2" charset="0"/>
              </a:rPr>
              <a:t>Clients from all over the UK</a:t>
            </a:r>
            <a:r>
              <a:rPr lang="en-GB" sz="2000" dirty="0">
                <a:latin typeface="Montserrat Light" panose="00000400000000000000" pitchFamily="2" charset="0"/>
              </a:rPr>
              <a:t>, with our main offices in London, Cheltenham &amp; Leighton Buzzard</a:t>
            </a:r>
          </a:p>
          <a:p>
            <a:r>
              <a:rPr lang="en-GB" sz="2000" dirty="0">
                <a:latin typeface="Montserrat Light" panose="00000400000000000000" pitchFamily="2" charset="0"/>
              </a:rPr>
              <a:t>Our team is made up of </a:t>
            </a:r>
            <a:r>
              <a:rPr lang="en-GB" sz="2000" b="1" dirty="0">
                <a:latin typeface="Montserrat Light" panose="00000400000000000000" pitchFamily="2" charset="0"/>
              </a:rPr>
              <a:t>qualified &amp; experienced accountants </a:t>
            </a:r>
            <a:r>
              <a:rPr lang="en-GB" sz="2000" dirty="0">
                <a:latin typeface="Montserrat Light" panose="00000400000000000000" pitchFamily="2" charset="0"/>
              </a:rPr>
              <a:t>who have worked for some of the largest practices in the UK.</a:t>
            </a:r>
          </a:p>
          <a:p>
            <a:endParaRPr lang="en-GB" sz="2000" dirty="0">
              <a:latin typeface="Montserrat Light" panose="00000400000000000000" pitchFamily="2" charset="0"/>
            </a:endParaRPr>
          </a:p>
        </p:txBody>
      </p:sp>
      <p:pic>
        <p:nvPicPr>
          <p:cNvPr id="7" name="Picture 6" descr="A white circle with black text&#10;&#10;Description automatically generated">
            <a:extLst>
              <a:ext uri="{FF2B5EF4-FFF2-40B4-BE49-F238E27FC236}">
                <a16:creationId xmlns:a16="http://schemas.microsoft.com/office/drawing/2014/main" id="{4C0B1037-018C-512D-53CF-E5F0DA7AD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1446" y="5505253"/>
            <a:ext cx="1286759" cy="1239625"/>
          </a:xfrm>
          <a:prstGeom prst="rect">
            <a:avLst/>
          </a:prstGeom>
        </p:spPr>
      </p:pic>
      <p:pic>
        <p:nvPicPr>
          <p:cNvPr id="9" name="Picture 8" descr="A yellow trophy on a blue background&#10;&#10;Description automatically generated">
            <a:extLst>
              <a:ext uri="{FF2B5EF4-FFF2-40B4-BE49-F238E27FC236}">
                <a16:creationId xmlns:a16="http://schemas.microsoft.com/office/drawing/2014/main" id="{A8F4278D-A9A6-2F63-E698-55DCE4406F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0421" y="5519392"/>
            <a:ext cx="1192492" cy="1192492"/>
          </a:xfrm>
          <a:prstGeom prst="rect">
            <a:avLst/>
          </a:prstGeom>
        </p:spPr>
      </p:pic>
    </p:spTree>
    <p:extLst>
      <p:ext uri="{BB962C8B-B14F-4D97-AF65-F5344CB8AC3E}">
        <p14:creationId xmlns:p14="http://schemas.microsoft.com/office/powerpoint/2010/main" val="33063936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speaker_1.jpg" descr="speaker_1.jpg"/>
          <p:cNvPicPr>
            <a:picLocks noChangeAspect="1"/>
          </p:cNvPicPr>
          <p:nvPr/>
        </p:nvPicPr>
        <p:blipFill>
          <a:blip r:embed="rId3"/>
          <a:stretch>
            <a:fillRect/>
          </a:stretch>
        </p:blipFill>
        <p:spPr>
          <a:xfrm>
            <a:off x="0" y="0"/>
            <a:ext cx="9906000" cy="6858000"/>
          </a:xfrm>
          <a:prstGeom prst="rect">
            <a:avLst/>
          </a:prstGeom>
          <a:ln w="3175">
            <a:miter lim="400000"/>
          </a:ln>
        </p:spPr>
      </p:pic>
      <p:sp>
        <p:nvSpPr>
          <p:cNvPr id="157" name="Recent changes"/>
          <p:cNvSpPr txBox="1">
            <a:spLocks noGrp="1"/>
          </p:cNvSpPr>
          <p:nvPr>
            <p:ph type="title"/>
          </p:nvPr>
        </p:nvSpPr>
        <p:spPr>
          <a:xfrm>
            <a:off x="490140" y="1081484"/>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US" dirty="0"/>
              <a:t>Let’s find out about you. . .</a:t>
            </a:r>
            <a:endParaRPr dirty="0"/>
          </a:p>
        </p:txBody>
      </p:sp>
      <p:sp>
        <p:nvSpPr>
          <p:cNvPr id="158" name="Corporation tax…"/>
          <p:cNvSpPr txBox="1">
            <a:spLocks noGrp="1"/>
          </p:cNvSpPr>
          <p:nvPr>
            <p:ph type="body" idx="1"/>
          </p:nvPr>
        </p:nvSpPr>
        <p:spPr>
          <a:xfrm>
            <a:off x="490140" y="1927227"/>
            <a:ext cx="8106493" cy="4188418"/>
          </a:xfrm>
          <a:prstGeom prst="rect">
            <a:avLst/>
          </a:prstGeom>
        </p:spPr>
        <p:txBody>
          <a:bodyPr>
            <a:noAutofit/>
          </a:bodyPr>
          <a:lstStyle/>
          <a:p>
            <a:pPr marL="0" indent="0" algn="ctr">
              <a:buNone/>
            </a:pPr>
            <a:endParaRPr lang="en-US" sz="3200" b="1" dirty="0">
              <a:latin typeface="Montserrat Light" panose="00000400000000000000" pitchFamily="2" charset="0"/>
            </a:endParaRPr>
          </a:p>
          <a:p>
            <a:pPr marL="0" indent="0" algn="ctr">
              <a:buNone/>
            </a:pPr>
            <a:r>
              <a:rPr lang="en-US" sz="3200" b="1" dirty="0">
                <a:latin typeface="Montserrat Light" panose="00000400000000000000" pitchFamily="2" charset="0"/>
              </a:rPr>
              <a:t>Working for yourself, are you trading as a sole trader, Limited Company, or class yourself as ‘other’?</a:t>
            </a:r>
            <a:endParaRPr lang="en-GB" sz="3200" b="1" dirty="0">
              <a:latin typeface="Montserrat Light" panose="00000400000000000000" pitchFamily="2" charset="0"/>
            </a:endParaRPr>
          </a:p>
        </p:txBody>
      </p:sp>
    </p:spTree>
    <p:extLst>
      <p:ext uri="{BB962C8B-B14F-4D97-AF65-F5344CB8AC3E}">
        <p14:creationId xmlns:p14="http://schemas.microsoft.com/office/powerpoint/2010/main" val="23028614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speaker_2.jpg" descr="speaker_2.jpg"/>
          <p:cNvPicPr>
            <a:picLocks noChangeAspect="1"/>
          </p:cNvPicPr>
          <p:nvPr/>
        </p:nvPicPr>
        <p:blipFill>
          <a:blip r:embed="rId2"/>
          <a:stretch>
            <a:fillRect/>
          </a:stretch>
        </p:blipFill>
        <p:spPr>
          <a:xfrm>
            <a:off x="0" y="0"/>
            <a:ext cx="9906000" cy="6858000"/>
          </a:xfrm>
          <a:prstGeom prst="rect">
            <a:avLst/>
          </a:prstGeom>
          <a:ln w="3175">
            <a:miter lim="400000"/>
          </a:ln>
        </p:spPr>
      </p:pic>
      <p:sp>
        <p:nvSpPr>
          <p:cNvPr id="161" name="Recent changes"/>
          <p:cNvSpPr txBox="1">
            <a:spLocks noGrp="1"/>
          </p:cNvSpPr>
          <p:nvPr>
            <p:ph type="title"/>
          </p:nvPr>
        </p:nvSpPr>
        <p:spPr>
          <a:xfrm>
            <a:off x="490140" y="1081484"/>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GB" dirty="0"/>
              <a:t>Recent changes</a:t>
            </a:r>
            <a:endParaRPr dirty="0"/>
          </a:p>
        </p:txBody>
      </p:sp>
      <p:sp>
        <p:nvSpPr>
          <p:cNvPr id="4" name="Corporation tax…">
            <a:extLst>
              <a:ext uri="{FF2B5EF4-FFF2-40B4-BE49-F238E27FC236}">
                <a16:creationId xmlns:a16="http://schemas.microsoft.com/office/drawing/2014/main" id="{93DB4843-BE99-9C7F-A083-426D6F9E792D}"/>
              </a:ext>
            </a:extLst>
          </p:cNvPr>
          <p:cNvSpPr txBox="1">
            <a:spLocks/>
          </p:cNvSpPr>
          <p:nvPr/>
        </p:nvSpPr>
        <p:spPr>
          <a:xfrm>
            <a:off x="490140" y="1927227"/>
            <a:ext cx="8106493" cy="455841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0637" tIns="20637" rIns="20637" bIns="20637">
            <a:noAutofit/>
          </a:bodyPr>
          <a:lstStyle>
            <a:lvl1pPr marL="304800" marR="0" indent="-304800" algn="l" defTabSz="1219169" rtl="0" latinLnBrk="0">
              <a:lnSpc>
                <a:spcPct val="90000"/>
              </a:lnSpc>
              <a:spcBef>
                <a:spcPts val="220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914400" marR="0" indent="-304800" algn="l" defTabSz="1219169" rtl="0" latinLnBrk="0">
              <a:lnSpc>
                <a:spcPct val="90000"/>
              </a:lnSpc>
              <a:spcBef>
                <a:spcPts val="220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1524000" marR="0" indent="-304800" algn="l" defTabSz="1219169" rtl="0" latinLnBrk="0">
              <a:lnSpc>
                <a:spcPct val="90000"/>
              </a:lnSpc>
              <a:spcBef>
                <a:spcPts val="220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2133600" marR="0" indent="-304800" algn="l" defTabSz="1219169" rtl="0" latinLnBrk="0">
              <a:lnSpc>
                <a:spcPct val="90000"/>
              </a:lnSpc>
              <a:spcBef>
                <a:spcPts val="220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2743200" marR="0" indent="-304800" algn="l" defTabSz="1219169" rtl="0" latinLnBrk="0">
              <a:lnSpc>
                <a:spcPct val="90000"/>
              </a:lnSpc>
              <a:spcBef>
                <a:spcPts val="220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0" marR="0" indent="2286000" algn="l" defTabSz="412750" rtl="0" latinLnBrk="0">
              <a:lnSpc>
                <a:spcPct val="100000"/>
              </a:lnSpc>
              <a:spcBef>
                <a:spcPts val="0"/>
              </a:spcBef>
              <a:spcAft>
                <a:spcPts val="0"/>
              </a:spcAft>
              <a:buClrTx/>
              <a:buSzTx/>
              <a:buFontTx/>
              <a:buNone/>
              <a:tabLst/>
              <a:defRPr sz="2600" b="1" i="0" u="none" strike="noStrike" cap="none" spc="0" baseline="0">
                <a:solidFill>
                  <a:srgbClr val="000000"/>
                </a:solidFill>
                <a:uFillTx/>
                <a:latin typeface="+mn-lt"/>
                <a:ea typeface="+mn-ea"/>
                <a:cs typeface="+mn-cs"/>
                <a:sym typeface="Helvetica Neue"/>
              </a:defRPr>
            </a:lvl6pPr>
            <a:lvl7pPr marL="0" marR="0" indent="2743200" algn="l" defTabSz="412750" rtl="0" latinLnBrk="0">
              <a:lnSpc>
                <a:spcPct val="100000"/>
              </a:lnSpc>
              <a:spcBef>
                <a:spcPts val="0"/>
              </a:spcBef>
              <a:spcAft>
                <a:spcPts val="0"/>
              </a:spcAft>
              <a:buClrTx/>
              <a:buSzTx/>
              <a:buFontTx/>
              <a:buNone/>
              <a:tabLst/>
              <a:defRPr sz="2600" b="1" i="0" u="none" strike="noStrike" cap="none" spc="0" baseline="0">
                <a:solidFill>
                  <a:srgbClr val="000000"/>
                </a:solidFill>
                <a:uFillTx/>
                <a:latin typeface="+mn-lt"/>
                <a:ea typeface="+mn-ea"/>
                <a:cs typeface="+mn-cs"/>
                <a:sym typeface="Helvetica Neue"/>
              </a:defRPr>
            </a:lvl7pPr>
            <a:lvl8pPr marL="0" marR="0" indent="3200400" algn="l" defTabSz="412750" rtl="0" latinLnBrk="0">
              <a:lnSpc>
                <a:spcPct val="100000"/>
              </a:lnSpc>
              <a:spcBef>
                <a:spcPts val="0"/>
              </a:spcBef>
              <a:spcAft>
                <a:spcPts val="0"/>
              </a:spcAft>
              <a:buClrTx/>
              <a:buSzTx/>
              <a:buFontTx/>
              <a:buNone/>
              <a:tabLst/>
              <a:defRPr sz="2600" b="1" i="0" u="none" strike="noStrike" cap="none" spc="0" baseline="0">
                <a:solidFill>
                  <a:srgbClr val="000000"/>
                </a:solidFill>
                <a:uFillTx/>
                <a:latin typeface="+mn-lt"/>
                <a:ea typeface="+mn-ea"/>
                <a:cs typeface="+mn-cs"/>
                <a:sym typeface="Helvetica Neue"/>
              </a:defRPr>
            </a:lvl8pPr>
            <a:lvl9pPr marL="0" marR="0" indent="3657600" algn="l" defTabSz="412750" rtl="0" latinLnBrk="0">
              <a:lnSpc>
                <a:spcPct val="100000"/>
              </a:lnSpc>
              <a:spcBef>
                <a:spcPts val="0"/>
              </a:spcBef>
              <a:spcAft>
                <a:spcPts val="0"/>
              </a:spcAft>
              <a:buClrTx/>
              <a:buSzTx/>
              <a:buFontTx/>
              <a:buNone/>
              <a:tabLst/>
              <a:defRPr sz="2600" b="1" i="0" u="none" strike="noStrike" cap="none" spc="0" baseline="0">
                <a:solidFill>
                  <a:srgbClr val="000000"/>
                </a:solidFill>
                <a:uFillTx/>
                <a:latin typeface="+mn-lt"/>
                <a:ea typeface="+mn-ea"/>
                <a:cs typeface="+mn-cs"/>
                <a:sym typeface="Helvetica Neue"/>
              </a:defRPr>
            </a:lvl9pPr>
          </a:lstStyle>
          <a:p>
            <a:pPr hangingPunct="1">
              <a:lnSpc>
                <a:spcPct val="120000"/>
              </a:lnSpc>
              <a:spcBef>
                <a:spcPts val="1500"/>
              </a:spcBef>
              <a:defRPr sz="1600">
                <a:solidFill>
                  <a:srgbClr val="444444"/>
                </a:solidFill>
              </a:defRPr>
            </a:pPr>
            <a:r>
              <a:rPr lang="en-US" sz="1600" b="1" u="sng" dirty="0">
                <a:solidFill>
                  <a:srgbClr val="444444"/>
                </a:solidFill>
                <a:latin typeface="Montserrat Light" panose="00000400000000000000" pitchFamily="2" charset="0"/>
              </a:rPr>
              <a:t>Corporation tax</a:t>
            </a:r>
          </a:p>
          <a:p>
            <a:pPr hangingPunct="1">
              <a:lnSpc>
                <a:spcPct val="120000"/>
              </a:lnSpc>
              <a:spcBef>
                <a:spcPts val="1500"/>
              </a:spcBef>
              <a:defRPr sz="1600">
                <a:solidFill>
                  <a:srgbClr val="444444"/>
                </a:solidFill>
              </a:defRPr>
            </a:pPr>
            <a:r>
              <a:rPr lang="en-US" sz="1600" dirty="0">
                <a:solidFill>
                  <a:srgbClr val="444444"/>
                </a:solidFill>
                <a:latin typeface="Montserrat Light" panose="00000400000000000000" pitchFamily="2" charset="0"/>
              </a:rPr>
              <a:t>From 1st April 2023, the standard rate of corporation tax payable in the UK </a:t>
            </a:r>
            <a:r>
              <a:rPr lang="en-US" sz="1600" b="1" dirty="0">
                <a:solidFill>
                  <a:srgbClr val="444444"/>
                </a:solidFill>
                <a:latin typeface="Montserrat Light" panose="00000400000000000000" pitchFamily="2" charset="0"/>
              </a:rPr>
              <a:t>increased from 19% to 25%.</a:t>
            </a:r>
          </a:p>
          <a:p>
            <a:pPr hangingPunct="1">
              <a:lnSpc>
                <a:spcPct val="120000"/>
              </a:lnSpc>
              <a:spcBef>
                <a:spcPts val="1500"/>
              </a:spcBef>
              <a:defRPr sz="1600">
                <a:solidFill>
                  <a:srgbClr val="444444"/>
                </a:solidFill>
              </a:defRPr>
            </a:pPr>
            <a:r>
              <a:rPr lang="en-US" sz="1600" dirty="0">
                <a:solidFill>
                  <a:srgbClr val="444444"/>
                </a:solidFill>
                <a:latin typeface="Montserrat Light" panose="00000400000000000000" pitchFamily="2" charset="0"/>
              </a:rPr>
              <a:t>For smaller businesses with profits under £50,000, there is a</a:t>
            </a:r>
            <a:r>
              <a:rPr lang="en-US" sz="1600" b="1" dirty="0">
                <a:solidFill>
                  <a:srgbClr val="444444"/>
                </a:solidFill>
                <a:latin typeface="Montserrat Light" panose="00000400000000000000" pitchFamily="2" charset="0"/>
              </a:rPr>
              <a:t> small profits rate of 19%.</a:t>
            </a:r>
          </a:p>
          <a:p>
            <a:pPr hangingPunct="1">
              <a:lnSpc>
                <a:spcPct val="120000"/>
              </a:lnSpc>
              <a:spcBef>
                <a:spcPts val="1500"/>
              </a:spcBef>
              <a:defRPr sz="1600">
                <a:solidFill>
                  <a:srgbClr val="444444"/>
                </a:solidFill>
              </a:defRPr>
            </a:pPr>
            <a:r>
              <a:rPr lang="en-US" sz="1600" dirty="0">
                <a:solidFill>
                  <a:srgbClr val="444444"/>
                </a:solidFill>
                <a:latin typeface="Montserrat Light" panose="00000400000000000000" pitchFamily="2" charset="0"/>
              </a:rPr>
              <a:t>For businesses with profits between £50,000 -£250,000, you will pay a </a:t>
            </a:r>
            <a:r>
              <a:rPr lang="en-US" sz="1600" b="1" dirty="0">
                <a:solidFill>
                  <a:srgbClr val="444444"/>
                </a:solidFill>
                <a:latin typeface="Montserrat Light" panose="00000400000000000000" pitchFamily="2" charset="0"/>
              </a:rPr>
              <a:t>hybrid rate gradually increasing from 19% to 25%.</a:t>
            </a:r>
          </a:p>
          <a:p>
            <a:pPr hangingPunct="1">
              <a:lnSpc>
                <a:spcPct val="120000"/>
              </a:lnSpc>
              <a:spcBef>
                <a:spcPts val="1500"/>
              </a:spcBef>
              <a:defRPr sz="1600">
                <a:solidFill>
                  <a:srgbClr val="444444"/>
                </a:solidFill>
              </a:defRPr>
            </a:pPr>
            <a:r>
              <a:rPr lang="en-US" sz="1600" dirty="0">
                <a:solidFill>
                  <a:srgbClr val="444444"/>
                </a:solidFill>
                <a:latin typeface="Montserrat Light" panose="00000400000000000000" pitchFamily="2" charset="0"/>
              </a:rPr>
              <a:t>Businesses with a profit in excess of £250,000 will pay </a:t>
            </a:r>
            <a:r>
              <a:rPr lang="en-US" sz="1600" b="1" dirty="0">
                <a:solidFill>
                  <a:srgbClr val="444444"/>
                </a:solidFill>
                <a:latin typeface="Montserrat Light" panose="00000400000000000000" pitchFamily="2" charset="0"/>
              </a:rPr>
              <a:t>25% on all profits</a:t>
            </a:r>
            <a:r>
              <a:rPr lang="en-US" sz="1600" dirty="0">
                <a:solidFill>
                  <a:srgbClr val="444444"/>
                </a:solidFill>
                <a:latin typeface="Montserrat Light" panose="00000400000000000000" pitchFamily="2" charset="0"/>
              </a:rPr>
              <a:t>.</a:t>
            </a:r>
          </a:p>
          <a:p>
            <a:pPr hangingPunct="1">
              <a:lnSpc>
                <a:spcPct val="120000"/>
              </a:lnSpc>
              <a:spcBef>
                <a:spcPts val="1500"/>
              </a:spcBef>
              <a:defRPr sz="1600">
                <a:solidFill>
                  <a:srgbClr val="444444"/>
                </a:solidFill>
              </a:defRPr>
            </a:pPr>
            <a:r>
              <a:rPr lang="en-US" sz="1600" b="1" u="sng" dirty="0">
                <a:solidFill>
                  <a:srgbClr val="444444"/>
                </a:solidFill>
                <a:latin typeface="Montserrat Light" panose="00000400000000000000" pitchFamily="2" charset="0"/>
              </a:rPr>
              <a:t>Increased annual pension allowance</a:t>
            </a:r>
          </a:p>
          <a:p>
            <a:pPr hangingPunct="1">
              <a:lnSpc>
                <a:spcPct val="120000"/>
              </a:lnSpc>
              <a:spcBef>
                <a:spcPts val="1500"/>
              </a:spcBef>
              <a:defRPr sz="1600">
                <a:solidFill>
                  <a:srgbClr val="444444"/>
                </a:solidFill>
              </a:defRPr>
            </a:pPr>
            <a:r>
              <a:rPr lang="en-US" sz="1600" dirty="0">
                <a:solidFill>
                  <a:srgbClr val="444444"/>
                </a:solidFill>
                <a:latin typeface="Montserrat Light" panose="00000400000000000000" pitchFamily="2" charset="0"/>
              </a:rPr>
              <a:t>In April 2023, the standard annual allowance increased </a:t>
            </a:r>
            <a:r>
              <a:rPr lang="en-US" sz="1600" b="1" dirty="0">
                <a:solidFill>
                  <a:srgbClr val="444444"/>
                </a:solidFill>
                <a:latin typeface="Montserrat Light" panose="00000400000000000000" pitchFamily="2" charset="0"/>
              </a:rPr>
              <a:t>from £40,000 pa to £60,000.</a:t>
            </a:r>
          </a:p>
        </p:txBody>
      </p:sp>
    </p:spTree>
    <p:extLst>
      <p:ext uri="{BB962C8B-B14F-4D97-AF65-F5344CB8AC3E}">
        <p14:creationId xmlns:p14="http://schemas.microsoft.com/office/powerpoint/2010/main" val="110849097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speaker_2.jpg" descr="speaker_2.jpg"/>
          <p:cNvPicPr>
            <a:picLocks noChangeAspect="1"/>
          </p:cNvPicPr>
          <p:nvPr/>
        </p:nvPicPr>
        <p:blipFill>
          <a:blip r:embed="rId2"/>
          <a:stretch>
            <a:fillRect/>
          </a:stretch>
        </p:blipFill>
        <p:spPr>
          <a:xfrm>
            <a:off x="0" y="0"/>
            <a:ext cx="9906000" cy="6858000"/>
          </a:xfrm>
          <a:prstGeom prst="rect">
            <a:avLst/>
          </a:prstGeom>
          <a:ln w="3175">
            <a:miter lim="400000"/>
          </a:ln>
        </p:spPr>
      </p:pic>
      <p:sp>
        <p:nvSpPr>
          <p:cNvPr id="161" name="Recent changes"/>
          <p:cNvSpPr txBox="1">
            <a:spLocks noGrp="1"/>
          </p:cNvSpPr>
          <p:nvPr>
            <p:ph type="title"/>
          </p:nvPr>
        </p:nvSpPr>
        <p:spPr>
          <a:xfrm>
            <a:off x="490140" y="1081484"/>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GB" dirty="0"/>
              <a:t>Day to day differences</a:t>
            </a:r>
            <a:endParaRPr dirty="0"/>
          </a:p>
        </p:txBody>
      </p:sp>
      <p:sp>
        <p:nvSpPr>
          <p:cNvPr id="162" name="Corporation tax…"/>
          <p:cNvSpPr txBox="1">
            <a:spLocks noGrp="1"/>
          </p:cNvSpPr>
          <p:nvPr>
            <p:ph type="body" idx="1"/>
          </p:nvPr>
        </p:nvSpPr>
        <p:spPr>
          <a:xfrm>
            <a:off x="490140" y="1927227"/>
            <a:ext cx="8106493" cy="4539561"/>
          </a:xfrm>
          <a:prstGeom prst="rect">
            <a:avLst/>
          </a:prstGeom>
        </p:spPr>
        <p:txBody>
          <a:bodyPr>
            <a:noAutofit/>
          </a:bodyPr>
          <a:lstStyle/>
          <a:p>
            <a:r>
              <a:rPr lang="en-US" dirty="0">
                <a:latin typeface="Montserrat Light" panose="00000400000000000000" pitchFamily="2" charset="0"/>
              </a:rPr>
              <a:t>How quickly can you trade?</a:t>
            </a:r>
          </a:p>
          <a:p>
            <a:r>
              <a:rPr lang="en-US" dirty="0">
                <a:latin typeface="Montserrat Light" panose="00000400000000000000" pitchFamily="2" charset="0"/>
              </a:rPr>
              <a:t>Filing requirements </a:t>
            </a:r>
          </a:p>
          <a:p>
            <a:r>
              <a:rPr lang="en-US" dirty="0">
                <a:latin typeface="Montserrat Light" panose="00000400000000000000" pitchFamily="2" charset="0"/>
              </a:rPr>
              <a:t>Risks</a:t>
            </a:r>
          </a:p>
          <a:p>
            <a:r>
              <a:rPr lang="en-US" dirty="0">
                <a:latin typeface="Montserrat Light" panose="00000400000000000000" pitchFamily="2" charset="0"/>
              </a:rPr>
              <a:t>Status &amp; Responsibilities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speaker_2.jpg" descr="speaker_2.jpg"/>
          <p:cNvPicPr>
            <a:picLocks noChangeAspect="1"/>
          </p:cNvPicPr>
          <p:nvPr/>
        </p:nvPicPr>
        <p:blipFill>
          <a:blip r:embed="rId3"/>
          <a:stretch>
            <a:fillRect/>
          </a:stretch>
        </p:blipFill>
        <p:spPr>
          <a:xfrm>
            <a:off x="0" y="0"/>
            <a:ext cx="9906000" cy="6858000"/>
          </a:xfrm>
          <a:prstGeom prst="rect">
            <a:avLst/>
          </a:prstGeom>
          <a:ln w="3175">
            <a:miter lim="400000"/>
          </a:ln>
        </p:spPr>
      </p:pic>
      <p:sp>
        <p:nvSpPr>
          <p:cNvPr id="165" name="Recent changes"/>
          <p:cNvSpPr txBox="1">
            <a:spLocks noGrp="1"/>
          </p:cNvSpPr>
          <p:nvPr>
            <p:ph type="title"/>
          </p:nvPr>
        </p:nvSpPr>
        <p:spPr>
          <a:xfrm>
            <a:off x="490140" y="1081484"/>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GB" dirty="0"/>
              <a:t>How quickly can you trade?</a:t>
            </a:r>
            <a:endParaRPr dirty="0"/>
          </a:p>
        </p:txBody>
      </p:sp>
      <p:sp>
        <p:nvSpPr>
          <p:cNvPr id="167"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378688" y="2211505"/>
            <a:ext cx="4195625" cy="3427835"/>
          </a:xfrm>
          <a:prstGeom prst="roundRect">
            <a:avLst>
              <a:gd name="adj" fmla="val 4326"/>
            </a:avLst>
          </a:prstGeom>
          <a:solidFill>
            <a:srgbClr val="BFF0EF"/>
          </a:solidFill>
          <a:ln w="12700">
            <a:solidFill>
              <a:srgbClr val="DCDCD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1300" tIns="241300" rIns="241300" bIns="241300" anchor="ctr"/>
          <a:lstStyle>
            <a:lvl1pPr algn="l">
              <a:lnSpc>
                <a:spcPct val="120000"/>
              </a:lnSpc>
              <a:spcBef>
                <a:spcPts val="1500"/>
              </a:spcBef>
              <a:defRPr sz="1600">
                <a:solidFill>
                  <a:srgbClr val="444444"/>
                </a:solidFill>
              </a:defRPr>
            </a:lvl1pPr>
          </a:lstStyle>
          <a:p>
            <a:pPr algn="ctr"/>
            <a:r>
              <a:rPr lang="en-GB" sz="2000" b="1" u="sng" dirty="0">
                <a:solidFill>
                  <a:srgbClr val="45568C"/>
                </a:solidFill>
                <a:latin typeface="Montserrat Light" panose="00000400000000000000" pitchFamily="2" charset="0"/>
              </a:rPr>
              <a:t>Sole Trader</a:t>
            </a:r>
          </a:p>
          <a:p>
            <a:pPr algn="ctr"/>
            <a:r>
              <a:rPr lang="en-GB" sz="1600" b="1" dirty="0">
                <a:solidFill>
                  <a:srgbClr val="45568C"/>
                </a:solidFill>
                <a:latin typeface="Montserrat Light" panose="00000400000000000000" pitchFamily="2" charset="0"/>
              </a:rPr>
              <a:t>Can start work immediately, without having to register with HMRC until October following the tax year in which trading began. </a:t>
            </a:r>
          </a:p>
          <a:p>
            <a:pPr algn="ctr"/>
            <a:r>
              <a:rPr lang="en-GB" sz="1600" b="1" dirty="0">
                <a:solidFill>
                  <a:srgbClr val="45568C"/>
                </a:solidFill>
                <a:latin typeface="Montserrat Light" panose="00000400000000000000" pitchFamily="2" charset="0"/>
              </a:rPr>
              <a:t>You do not have to have a separate bank account to start trading.</a:t>
            </a:r>
          </a:p>
        </p:txBody>
      </p:sp>
      <p:sp>
        <p:nvSpPr>
          <p:cNvPr id="168"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4953000" y="2211504"/>
            <a:ext cx="4195625" cy="3427835"/>
          </a:xfrm>
          <a:prstGeom prst="roundRect">
            <a:avLst>
              <a:gd name="adj" fmla="val 4326"/>
            </a:avLst>
          </a:prstGeom>
          <a:solidFill>
            <a:srgbClr val="B1F9B8"/>
          </a:solidFill>
          <a:ln w="12700">
            <a:solidFill>
              <a:srgbClr val="DCDCD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1300" tIns="241300" rIns="241300" bIns="241300" anchor="ctr"/>
          <a:lstStyle>
            <a:lvl1pPr algn="l">
              <a:lnSpc>
                <a:spcPct val="120000"/>
              </a:lnSpc>
              <a:spcBef>
                <a:spcPts val="1500"/>
              </a:spcBef>
              <a:defRPr sz="1600">
                <a:solidFill>
                  <a:srgbClr val="444444"/>
                </a:solidFill>
              </a:defRPr>
            </a:lvl1pPr>
          </a:lstStyle>
          <a:p>
            <a:pPr algn="ctr"/>
            <a:r>
              <a:rPr lang="en-GB" sz="2000" b="1" u="sng" dirty="0">
                <a:solidFill>
                  <a:srgbClr val="45568C"/>
                </a:solidFill>
                <a:latin typeface="Montserrat Light" panose="00000400000000000000" pitchFamily="2" charset="0"/>
              </a:rPr>
              <a:t>Ltd Company</a:t>
            </a:r>
          </a:p>
          <a:p>
            <a:pPr algn="ctr"/>
            <a:r>
              <a:rPr lang="en-GB" sz="1600" b="1" dirty="0">
                <a:solidFill>
                  <a:srgbClr val="45568C"/>
                </a:solidFill>
                <a:latin typeface="Montserrat Light" panose="00000400000000000000" pitchFamily="2" charset="0"/>
              </a:rPr>
              <a:t>To trade through a Limited company, a separate legal entity must be registered with Companies House. </a:t>
            </a:r>
          </a:p>
          <a:p>
            <a:pPr algn="ctr"/>
            <a:r>
              <a:rPr lang="en-GB" sz="1600" b="1" dirty="0">
                <a:solidFill>
                  <a:srgbClr val="45568C"/>
                </a:solidFill>
                <a:latin typeface="Montserrat Light" panose="00000400000000000000" pitchFamily="2" charset="0"/>
              </a:rPr>
              <a:t>The company will need its own bank account.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speaker_2.jpg" descr="speaker_2.jpg"/>
          <p:cNvPicPr>
            <a:picLocks noChangeAspect="1"/>
          </p:cNvPicPr>
          <p:nvPr/>
        </p:nvPicPr>
        <p:blipFill>
          <a:blip r:embed="rId2"/>
          <a:stretch>
            <a:fillRect/>
          </a:stretch>
        </p:blipFill>
        <p:spPr>
          <a:xfrm>
            <a:off x="0" y="0"/>
            <a:ext cx="9906000" cy="6858000"/>
          </a:xfrm>
          <a:prstGeom prst="rect">
            <a:avLst/>
          </a:prstGeom>
          <a:ln w="3175">
            <a:miter lim="400000"/>
          </a:ln>
        </p:spPr>
      </p:pic>
      <p:sp>
        <p:nvSpPr>
          <p:cNvPr id="165" name="Recent changes"/>
          <p:cNvSpPr txBox="1">
            <a:spLocks noGrp="1"/>
          </p:cNvSpPr>
          <p:nvPr>
            <p:ph type="title"/>
          </p:nvPr>
        </p:nvSpPr>
        <p:spPr>
          <a:xfrm>
            <a:off x="490140" y="1081484"/>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GB" dirty="0"/>
              <a:t>Filing Requirements</a:t>
            </a:r>
            <a:endParaRPr dirty="0"/>
          </a:p>
        </p:txBody>
      </p:sp>
      <p:sp>
        <p:nvSpPr>
          <p:cNvPr id="167"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378688" y="2258385"/>
            <a:ext cx="4195625" cy="3149638"/>
          </a:xfrm>
          <a:prstGeom prst="roundRect">
            <a:avLst>
              <a:gd name="adj" fmla="val 4326"/>
            </a:avLst>
          </a:prstGeom>
          <a:solidFill>
            <a:srgbClr val="BFF0EF"/>
          </a:solidFill>
          <a:ln w="12700">
            <a:solidFill>
              <a:srgbClr val="DCDCDC"/>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300" tIns="241300" rIns="241300" bIns="241300" anchor="ctr"/>
          <a:lstStyle>
            <a:lvl1pPr algn="l">
              <a:lnSpc>
                <a:spcPct val="120000"/>
              </a:lnSpc>
              <a:spcBef>
                <a:spcPts val="1500"/>
              </a:spcBef>
              <a:defRPr sz="1600">
                <a:solidFill>
                  <a:srgbClr val="444444"/>
                </a:solidFill>
              </a:defRPr>
            </a:lvl1pPr>
          </a:lstStyle>
          <a:p>
            <a:pPr algn="ctr"/>
            <a:r>
              <a:rPr lang="en-GB" sz="2000" b="1" u="sng" dirty="0">
                <a:solidFill>
                  <a:srgbClr val="45568C"/>
                </a:solidFill>
                <a:latin typeface="Montserrat Light" panose="00000400000000000000" pitchFamily="2" charset="0"/>
              </a:rPr>
              <a:t>Sole Trader</a:t>
            </a:r>
          </a:p>
          <a:p>
            <a:pPr marL="285750" indent="-285750" algn="ctr">
              <a:buFont typeface="Arial" panose="020B0604020202020204" pitchFamily="34" charset="0"/>
              <a:buChar char="•"/>
            </a:pPr>
            <a:r>
              <a:rPr lang="en-GB" sz="1600" b="1" dirty="0">
                <a:solidFill>
                  <a:srgbClr val="45568C"/>
                </a:solidFill>
                <a:latin typeface="Montserrat Light" panose="00000400000000000000" pitchFamily="2" charset="0"/>
              </a:rPr>
              <a:t>Self-assessment tax return</a:t>
            </a:r>
          </a:p>
          <a:p>
            <a:pPr marL="285750" indent="-285750" algn="ctr">
              <a:buFont typeface="Arial" panose="020B0604020202020204" pitchFamily="34" charset="0"/>
              <a:buChar char="•"/>
            </a:pPr>
            <a:r>
              <a:rPr lang="en-GB" sz="1600" b="1" dirty="0">
                <a:solidFill>
                  <a:srgbClr val="45568C"/>
                </a:solidFill>
                <a:latin typeface="Montserrat Light" panose="00000400000000000000" pitchFamily="2" charset="0"/>
              </a:rPr>
              <a:t>VAT returns x 4 if registered</a:t>
            </a:r>
          </a:p>
        </p:txBody>
      </p:sp>
      <p:sp>
        <p:nvSpPr>
          <p:cNvPr id="168"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4953000" y="2258385"/>
            <a:ext cx="4195625" cy="3698403"/>
          </a:xfrm>
          <a:prstGeom prst="roundRect">
            <a:avLst>
              <a:gd name="adj" fmla="val 4326"/>
            </a:avLst>
          </a:prstGeom>
          <a:solidFill>
            <a:srgbClr val="B1F9B8"/>
          </a:solidFill>
          <a:ln w="12700">
            <a:solidFill>
              <a:srgbClr val="DCDCDC"/>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41300" tIns="241300" rIns="241300" bIns="241300" anchor="ctr"/>
          <a:lstStyle>
            <a:lvl1pPr algn="l">
              <a:lnSpc>
                <a:spcPct val="120000"/>
              </a:lnSpc>
              <a:spcBef>
                <a:spcPts val="1500"/>
              </a:spcBef>
              <a:defRPr sz="1600">
                <a:solidFill>
                  <a:srgbClr val="444444"/>
                </a:solidFill>
              </a:defRPr>
            </a:lvl1pPr>
          </a:lstStyle>
          <a:p>
            <a:pPr algn="ctr"/>
            <a:r>
              <a:rPr lang="en-GB" sz="2000" b="1" u="sng" dirty="0">
                <a:solidFill>
                  <a:srgbClr val="45568C"/>
                </a:solidFill>
                <a:latin typeface="Montserrat Light" panose="00000400000000000000" pitchFamily="2" charset="0"/>
              </a:rPr>
              <a:t>Ltd Company</a:t>
            </a:r>
          </a:p>
          <a:p>
            <a:pPr marL="285750" indent="-285750" algn="ctr">
              <a:buFont typeface="Arial" panose="020B0604020202020204" pitchFamily="34" charset="0"/>
              <a:buChar char="•"/>
            </a:pPr>
            <a:r>
              <a:rPr lang="en-GB" sz="1600" b="1" dirty="0">
                <a:solidFill>
                  <a:srgbClr val="45568C"/>
                </a:solidFill>
                <a:latin typeface="Montserrat Light" panose="00000400000000000000" pitchFamily="2" charset="0"/>
              </a:rPr>
              <a:t>Annual accounts &amp; corporation tax return</a:t>
            </a:r>
          </a:p>
          <a:p>
            <a:pPr marL="285750" indent="-285750" algn="ctr">
              <a:buFont typeface="Arial" panose="020B0604020202020204" pitchFamily="34" charset="0"/>
              <a:buChar char="•"/>
            </a:pPr>
            <a:r>
              <a:rPr lang="en-GB" sz="1600" b="1" dirty="0">
                <a:solidFill>
                  <a:srgbClr val="45568C"/>
                </a:solidFill>
                <a:latin typeface="Montserrat Light" panose="00000400000000000000" pitchFamily="2" charset="0"/>
              </a:rPr>
              <a:t>Confirmation statement</a:t>
            </a:r>
          </a:p>
          <a:p>
            <a:pPr marL="285750" indent="-285750" algn="ctr">
              <a:buFont typeface="Arial" panose="020B0604020202020204" pitchFamily="34" charset="0"/>
              <a:buChar char="•"/>
            </a:pPr>
            <a:r>
              <a:rPr lang="en-GB" sz="1600" b="1" dirty="0">
                <a:solidFill>
                  <a:srgbClr val="45568C"/>
                </a:solidFill>
                <a:latin typeface="Montserrat Light" panose="00000400000000000000" pitchFamily="2" charset="0"/>
              </a:rPr>
              <a:t>VAT returns x 4 </a:t>
            </a:r>
          </a:p>
          <a:p>
            <a:pPr marL="285750" indent="-285750" algn="ctr">
              <a:buFont typeface="Arial" panose="020B0604020202020204" pitchFamily="34" charset="0"/>
              <a:buChar char="•"/>
            </a:pPr>
            <a:r>
              <a:rPr lang="en-GB" sz="1600" b="1" dirty="0">
                <a:solidFill>
                  <a:srgbClr val="45568C"/>
                </a:solidFill>
                <a:latin typeface="Montserrat Light" panose="00000400000000000000" pitchFamily="2" charset="0"/>
              </a:rPr>
              <a:t>Monthly PAYE RTI submissions + P11d</a:t>
            </a:r>
          </a:p>
          <a:p>
            <a:pPr marL="285750" indent="-285750" algn="ctr">
              <a:buFont typeface="Arial" panose="020B0604020202020204" pitchFamily="34" charset="0"/>
              <a:buChar char="•"/>
            </a:pPr>
            <a:r>
              <a:rPr lang="en-GB" sz="1600" b="1" dirty="0">
                <a:solidFill>
                  <a:srgbClr val="45568C"/>
                </a:solidFill>
                <a:latin typeface="Montserrat Light" panose="00000400000000000000" pitchFamily="2" charset="0"/>
              </a:rPr>
              <a:t>Self-assessment tax return</a:t>
            </a:r>
          </a:p>
        </p:txBody>
      </p:sp>
    </p:spTree>
    <p:extLst>
      <p:ext uri="{BB962C8B-B14F-4D97-AF65-F5344CB8AC3E}">
        <p14:creationId xmlns:p14="http://schemas.microsoft.com/office/powerpoint/2010/main" val="9982453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speaker_2.jpg" descr="speaker_2.jpg"/>
          <p:cNvPicPr>
            <a:picLocks noChangeAspect="1"/>
          </p:cNvPicPr>
          <p:nvPr/>
        </p:nvPicPr>
        <p:blipFill>
          <a:blip r:embed="rId2"/>
          <a:stretch>
            <a:fillRect/>
          </a:stretch>
        </p:blipFill>
        <p:spPr>
          <a:xfrm>
            <a:off x="0" y="0"/>
            <a:ext cx="9906000" cy="6858000"/>
          </a:xfrm>
          <a:prstGeom prst="rect">
            <a:avLst/>
          </a:prstGeom>
          <a:ln w="3175">
            <a:miter lim="400000"/>
          </a:ln>
        </p:spPr>
      </p:pic>
      <p:sp>
        <p:nvSpPr>
          <p:cNvPr id="165" name="Recent changes"/>
          <p:cNvSpPr txBox="1">
            <a:spLocks noGrp="1"/>
          </p:cNvSpPr>
          <p:nvPr>
            <p:ph type="title"/>
          </p:nvPr>
        </p:nvSpPr>
        <p:spPr>
          <a:xfrm>
            <a:off x="490140" y="1081484"/>
            <a:ext cx="8925720" cy="693575"/>
          </a:xfrm>
          <a:prstGeom prst="rect">
            <a:avLst/>
          </a:prstGeom>
        </p:spPr>
        <p:txBody>
          <a:bodyPr>
            <a:noAutofit/>
          </a:bodyPr>
          <a:lstStyle>
            <a:lvl1pPr>
              <a:defRPr sz="3700" b="0" spc="-74">
                <a:solidFill>
                  <a:srgbClr val="455587"/>
                </a:solidFill>
                <a:latin typeface="Montserrat Bold"/>
                <a:ea typeface="Montserrat Bold"/>
                <a:cs typeface="Montserrat Bold"/>
                <a:sym typeface="Montserrat Bold"/>
              </a:defRPr>
            </a:lvl1pPr>
          </a:lstStyle>
          <a:p>
            <a:r>
              <a:rPr lang="en-GB" dirty="0"/>
              <a:t>Risks</a:t>
            </a:r>
            <a:endParaRPr dirty="0"/>
          </a:p>
        </p:txBody>
      </p:sp>
      <p:sp>
        <p:nvSpPr>
          <p:cNvPr id="167"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378688" y="2246811"/>
            <a:ext cx="4195625" cy="3149638"/>
          </a:xfrm>
          <a:prstGeom prst="roundRect">
            <a:avLst>
              <a:gd name="adj" fmla="val 4326"/>
            </a:avLst>
          </a:prstGeom>
          <a:solidFill>
            <a:srgbClr val="BFF0EF"/>
          </a:solidFill>
          <a:ln w="12700">
            <a:solidFill>
              <a:srgbClr val="DCDCD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1300" tIns="241300" rIns="241300" bIns="241300" anchor="ctr"/>
          <a:lstStyle>
            <a:lvl1pPr algn="l">
              <a:lnSpc>
                <a:spcPct val="120000"/>
              </a:lnSpc>
              <a:spcBef>
                <a:spcPts val="1500"/>
              </a:spcBef>
              <a:defRPr sz="1600">
                <a:solidFill>
                  <a:srgbClr val="444444"/>
                </a:solidFill>
              </a:defRPr>
            </a:lvl1pPr>
          </a:lstStyle>
          <a:p>
            <a:pPr algn="ctr"/>
            <a:r>
              <a:rPr lang="en-GB" sz="2000" b="1" u="sng" dirty="0">
                <a:solidFill>
                  <a:srgbClr val="45568C"/>
                </a:solidFill>
                <a:latin typeface="Montserrat Light" panose="00000400000000000000" pitchFamily="2" charset="0"/>
              </a:rPr>
              <a:t>Sole Trader</a:t>
            </a:r>
          </a:p>
          <a:p>
            <a:pPr algn="ctr"/>
            <a:r>
              <a:rPr lang="en-GB" sz="1600" b="1" dirty="0">
                <a:solidFill>
                  <a:srgbClr val="45568C"/>
                </a:solidFill>
                <a:latin typeface="Montserrat Light" panose="00000400000000000000" pitchFamily="2" charset="0"/>
              </a:rPr>
              <a:t>As you and the business are one entity, any legal disputes will be taken </a:t>
            </a:r>
            <a:r>
              <a:rPr lang="en-GB" sz="1600" b="1" u="sng" dirty="0">
                <a:solidFill>
                  <a:srgbClr val="45568C"/>
                </a:solidFill>
                <a:latin typeface="Montserrat Light" panose="00000400000000000000" pitchFamily="2" charset="0"/>
              </a:rPr>
              <a:t>against you </a:t>
            </a:r>
            <a:r>
              <a:rPr lang="en-GB" sz="1600" b="1" dirty="0">
                <a:solidFill>
                  <a:srgbClr val="45568C"/>
                </a:solidFill>
                <a:latin typeface="Montserrat Light" panose="00000400000000000000" pitchFamily="2" charset="0"/>
              </a:rPr>
              <a:t>and therefore your assets are at risk.</a:t>
            </a:r>
          </a:p>
        </p:txBody>
      </p:sp>
      <p:sp>
        <p:nvSpPr>
          <p:cNvPr id="168" name="But I must explain to you how all this mistaken idea of denouncing pleasure and praising pain was born and I will give you a complete account of the system, and expound the actual teachings of the great explorer of the truth, the master-builder of human "/>
          <p:cNvSpPr/>
          <p:nvPr/>
        </p:nvSpPr>
        <p:spPr>
          <a:xfrm>
            <a:off x="4953000" y="2246811"/>
            <a:ext cx="4195625" cy="3698403"/>
          </a:xfrm>
          <a:prstGeom prst="roundRect">
            <a:avLst>
              <a:gd name="adj" fmla="val 4326"/>
            </a:avLst>
          </a:prstGeom>
          <a:solidFill>
            <a:srgbClr val="B1F9B8"/>
          </a:solidFill>
          <a:ln w="12700">
            <a:solidFill>
              <a:srgbClr val="DCDCD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1300" tIns="241300" rIns="241300" bIns="241300" anchor="ctr"/>
          <a:lstStyle>
            <a:lvl1pPr algn="l">
              <a:lnSpc>
                <a:spcPct val="120000"/>
              </a:lnSpc>
              <a:spcBef>
                <a:spcPts val="1500"/>
              </a:spcBef>
              <a:defRPr sz="1600">
                <a:solidFill>
                  <a:srgbClr val="444444"/>
                </a:solidFill>
              </a:defRPr>
            </a:lvl1pPr>
          </a:lstStyle>
          <a:p>
            <a:pPr algn="ctr"/>
            <a:r>
              <a:rPr lang="en-GB" sz="2000" b="1" u="sng" dirty="0">
                <a:solidFill>
                  <a:srgbClr val="45568C"/>
                </a:solidFill>
                <a:latin typeface="Montserrat Light" panose="00000400000000000000" pitchFamily="2" charset="0"/>
              </a:rPr>
              <a:t>Ltd Company</a:t>
            </a:r>
          </a:p>
          <a:p>
            <a:pPr algn="ctr"/>
            <a:r>
              <a:rPr lang="en-GB" sz="1600" b="1" dirty="0">
                <a:solidFill>
                  <a:srgbClr val="45568C"/>
                </a:solidFill>
                <a:latin typeface="Montserrat Light" panose="00000400000000000000" pitchFamily="2" charset="0"/>
              </a:rPr>
              <a:t>As a separate entity, the directors and shareholders have limited liability. </a:t>
            </a:r>
          </a:p>
          <a:p>
            <a:pPr algn="ctr"/>
            <a:r>
              <a:rPr lang="en-GB" sz="1600" b="1" dirty="0">
                <a:solidFill>
                  <a:srgbClr val="45568C"/>
                </a:solidFill>
                <a:latin typeface="Montserrat Light" panose="00000400000000000000" pitchFamily="2" charset="0"/>
              </a:rPr>
              <a:t>This means that should there be any litigation, it would be taken up with the company and </a:t>
            </a:r>
            <a:r>
              <a:rPr lang="en-GB" sz="1600" b="1" u="sng" dirty="0">
                <a:solidFill>
                  <a:srgbClr val="45568C"/>
                </a:solidFill>
                <a:latin typeface="Montserrat Light" panose="00000400000000000000" pitchFamily="2" charset="0"/>
              </a:rPr>
              <a:t>not you </a:t>
            </a:r>
            <a:r>
              <a:rPr lang="en-GB" sz="1600" b="1" dirty="0">
                <a:solidFill>
                  <a:srgbClr val="45568C"/>
                </a:solidFill>
                <a:latin typeface="Montserrat Light" panose="00000400000000000000" pitchFamily="2" charset="0"/>
              </a:rPr>
              <a:t>as the individual. Therefore, it is the company’s assets at risk.</a:t>
            </a:r>
          </a:p>
        </p:txBody>
      </p:sp>
    </p:spTree>
    <p:extLst>
      <p:ext uri="{BB962C8B-B14F-4D97-AF65-F5344CB8AC3E}">
        <p14:creationId xmlns:p14="http://schemas.microsoft.com/office/powerpoint/2010/main" val="1357201327"/>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0637" tIns="20637" rIns="20637" bIns="20637" numCol="1" spcCol="38100" rtlCol="0" anchor="ctr">
        <a:spAutoFit/>
      </a:bodyPr>
      <a:lstStyle>
        <a:defPPr marL="0" marR="0" indent="0" algn="ctr" defTabSz="41275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0637" tIns="20637" rIns="20637" bIns="20637" numCol="1" spcCol="38100" rtlCol="0" anchor="ctr">
        <a:spAutoFit/>
      </a:bodyPr>
      <a:lstStyle>
        <a:def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20637" tIns="20637" rIns="20637" bIns="20637" numCol="1" spcCol="38100" rtlCol="0" anchor="ctr">
        <a:spAutoFit/>
      </a:bodyPr>
      <a:lstStyle>
        <a:defPPr marL="0" marR="0" indent="0" algn="ctr" defTabSz="41275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20637" tIns="20637" rIns="20637" bIns="20637" numCol="1" spcCol="38100" rtlCol="0" anchor="ctr">
        <a:spAutoFit/>
      </a:bodyPr>
      <a:lstStyle>
        <a:def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444</TotalTime>
  <Words>1568</Words>
  <Application>Microsoft Office PowerPoint</Application>
  <PresentationFormat>A4 Paper (210x297 mm)</PresentationFormat>
  <Paragraphs>195</Paragraphs>
  <Slides>23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Helvetica Neue</vt:lpstr>
      <vt:lpstr>Helvetica Neue Medium</vt:lpstr>
      <vt:lpstr>Montserrat</vt:lpstr>
      <vt:lpstr>Montserrat Black</vt:lpstr>
      <vt:lpstr>Montserrat Bold</vt:lpstr>
      <vt:lpstr>Montserrat Light</vt:lpstr>
      <vt:lpstr>Montserrat Regular</vt:lpstr>
      <vt:lpstr>Wingdings</vt:lpstr>
      <vt:lpstr>21_BasicWhite</vt:lpstr>
      <vt:lpstr>PowerPoint Presentation</vt:lpstr>
      <vt:lpstr>Welcome! Today’s Agenda</vt:lpstr>
      <vt:lpstr>Who are Integro Accounting?</vt:lpstr>
      <vt:lpstr>Let’s find out about you. . .</vt:lpstr>
      <vt:lpstr>Recent changes</vt:lpstr>
      <vt:lpstr>Day to day differences</vt:lpstr>
      <vt:lpstr>How quickly can you trade?</vt:lpstr>
      <vt:lpstr>Filing Requirements</vt:lpstr>
      <vt:lpstr>Risks</vt:lpstr>
      <vt:lpstr>Status &amp; Responsibilities</vt:lpstr>
      <vt:lpstr>Financial Differences</vt:lpstr>
      <vt:lpstr>Expenses</vt:lpstr>
      <vt:lpstr>Typical Expenses</vt:lpstr>
      <vt:lpstr>Tax Rates</vt:lpstr>
      <vt:lpstr>NI Rates</vt:lpstr>
      <vt:lpstr>Take Home: Sole Trader vs Ltd</vt:lpstr>
      <vt:lpstr>Take Home: Sole Trader vs Ltd</vt:lpstr>
      <vt:lpstr>Tax Planning Benefits for a Ltd Company</vt:lpstr>
      <vt:lpstr>Take Home Pay: Ltd with additional shareholder</vt:lpstr>
      <vt:lpstr>Is Ltd Company or Sole Trader best for you? Let Grant tell you. . . </vt:lpstr>
      <vt:lpstr>Get in Touch</vt:lpstr>
      <vt:lpstr>Limited Time Special  Offer for IPSE Members</vt:lpstr>
      <vt:lpstr>Question &amp; Answer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Luisa Lawrence</dc:creator>
  <cp:lastModifiedBy>Luisa Lawrence</cp:lastModifiedBy>
  <cp:revision>1</cp:revision>
  <dcterms:modified xsi:type="dcterms:W3CDTF">2023-10-16T12:05:14Z</dcterms:modified>
</cp:coreProperties>
</file>